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sldIdLst>
    <p:sldId id="272" r:id="rId3"/>
    <p:sldId id="257" r:id="rId4"/>
    <p:sldId id="259" r:id="rId5"/>
    <p:sldId id="261" r:id="rId6"/>
    <p:sldId id="264" r:id="rId7"/>
    <p:sldId id="265" r:id="rId8"/>
    <p:sldId id="268" r:id="rId9"/>
    <p:sldId id="266" r:id="rId10"/>
    <p:sldId id="267" r:id="rId11"/>
    <p:sldId id="263" r:id="rId12"/>
    <p:sldId id="262" r:id="rId13"/>
    <p:sldId id="269" r:id="rId14"/>
    <p:sldId id="270" r:id="rId15"/>
    <p:sldId id="271" r:id="rId16"/>
  </p:sldIdLst>
  <p:sldSz cx="18288000" cy="10287000"/>
  <p:notesSz cx="6858000" cy="9144000"/>
  <p:embeddedFontLst>
    <p:embeddedFont>
      <p:font typeface="Agency FB" panose="020B0503020202020204" pitchFamily="34" charset="0"/>
      <p:regular r:id="rId17"/>
      <p:bold r:id="rId18"/>
    </p:embeddedFont>
    <p:embeddedFont>
      <p:font typeface="League Spartan" panose="020B0604020202020204" charset="0"/>
      <p:regular r:id="rId19"/>
    </p:embeddedFont>
    <p:embeddedFont>
      <p:font typeface="Open Sans" panose="020B0606030504020204" pitchFamily="34" charset="0"/>
      <p:regular r:id="rId20"/>
      <p:bold r:id="rId21"/>
      <p:italic r:id="rId22"/>
      <p:boldItalic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09F125-27ED-4AF8-AE54-F388B0002438}" v="17" dt="2024-06-24T09:48:47.3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Koyu Stil 1 - Vurgu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Koyu Stil 1 - Vurgu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22" autoAdjust="0"/>
  </p:normalViewPr>
  <p:slideViewPr>
    <p:cSldViewPr>
      <p:cViewPr>
        <p:scale>
          <a:sx n="60" d="100"/>
          <a:sy n="60" d="100"/>
        </p:scale>
        <p:origin x="384" y="-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font" Target="fonts/font5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1.fntdata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4.fntdata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7.fntdata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6.fntdata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kan Özden" userId="8782adf4-2c87-4042-94fa-7e877eab9390" providerId="ADAL" clId="{6D09F125-27ED-4AF8-AE54-F388B0002438}"/>
    <pc:docChg chg="undo redo custSel delSld modSld sldOrd">
      <pc:chgData name="Serkan Özden" userId="8782adf4-2c87-4042-94fa-7e877eab9390" providerId="ADAL" clId="{6D09F125-27ED-4AF8-AE54-F388B0002438}" dt="2024-07-02T12:59:15.563" v="1686" actId="6549"/>
      <pc:docMkLst>
        <pc:docMk/>
      </pc:docMkLst>
      <pc:sldChg chg="addSp delSp modSp mod">
        <pc:chgData name="Serkan Özden" userId="8782adf4-2c87-4042-94fa-7e877eab9390" providerId="ADAL" clId="{6D09F125-27ED-4AF8-AE54-F388B0002438}" dt="2024-06-21T15:30:39.703" v="1580" actId="20577"/>
        <pc:sldMkLst>
          <pc:docMk/>
          <pc:sldMk cId="0" sldId="257"/>
        </pc:sldMkLst>
        <pc:spChg chg="del mod">
          <ac:chgData name="Serkan Özden" userId="8782adf4-2c87-4042-94fa-7e877eab9390" providerId="ADAL" clId="{6D09F125-27ED-4AF8-AE54-F388B0002438}" dt="2024-06-13T11:02:22.485" v="19" actId="478"/>
          <ac:spMkLst>
            <pc:docMk/>
            <pc:sldMk cId="0" sldId="257"/>
            <ac:spMk id="4" creationId="{00000000-0000-0000-0000-000000000000}"/>
          </ac:spMkLst>
        </pc:spChg>
        <pc:spChg chg="mod">
          <ac:chgData name="Serkan Özden" userId="8782adf4-2c87-4042-94fa-7e877eab9390" providerId="ADAL" clId="{6D09F125-27ED-4AF8-AE54-F388B0002438}" dt="2024-06-13T11:03:52.880" v="35" actId="1076"/>
          <ac:spMkLst>
            <pc:docMk/>
            <pc:sldMk cId="0" sldId="257"/>
            <ac:spMk id="5" creationId="{00000000-0000-0000-0000-000000000000}"/>
          </ac:spMkLst>
        </pc:spChg>
        <pc:spChg chg="del">
          <ac:chgData name="Serkan Özden" userId="8782adf4-2c87-4042-94fa-7e877eab9390" providerId="ADAL" clId="{6D09F125-27ED-4AF8-AE54-F388B0002438}" dt="2024-06-13T11:02:50.779" v="22" actId="478"/>
          <ac:spMkLst>
            <pc:docMk/>
            <pc:sldMk cId="0" sldId="257"/>
            <ac:spMk id="8" creationId="{00000000-0000-0000-0000-000000000000}"/>
          </ac:spMkLst>
        </pc:spChg>
        <pc:spChg chg="mod">
          <ac:chgData name="Serkan Özden" userId="8782adf4-2c87-4042-94fa-7e877eab9390" providerId="ADAL" clId="{6D09F125-27ED-4AF8-AE54-F388B0002438}" dt="2024-06-13T11:03:27.775" v="30" actId="1076"/>
          <ac:spMkLst>
            <pc:docMk/>
            <pc:sldMk cId="0" sldId="257"/>
            <ac:spMk id="9" creationId="{00000000-0000-0000-0000-000000000000}"/>
          </ac:spMkLst>
        </pc:spChg>
        <pc:spChg chg="mod">
          <ac:chgData name="Serkan Özden" userId="8782adf4-2c87-4042-94fa-7e877eab9390" providerId="ADAL" clId="{6D09F125-27ED-4AF8-AE54-F388B0002438}" dt="2024-06-13T11:03:18.588" v="28" actId="14100"/>
          <ac:spMkLst>
            <pc:docMk/>
            <pc:sldMk cId="0" sldId="257"/>
            <ac:spMk id="11" creationId="{00000000-0000-0000-0000-000000000000}"/>
          </ac:spMkLst>
        </pc:spChg>
        <pc:spChg chg="del">
          <ac:chgData name="Serkan Özden" userId="8782adf4-2c87-4042-94fa-7e877eab9390" providerId="ADAL" clId="{6D09F125-27ED-4AF8-AE54-F388B0002438}" dt="2024-06-13T11:02:54.012" v="23" actId="478"/>
          <ac:spMkLst>
            <pc:docMk/>
            <pc:sldMk cId="0" sldId="257"/>
            <ac:spMk id="13" creationId="{00000000-0000-0000-0000-000000000000}"/>
          </ac:spMkLst>
        </pc:spChg>
        <pc:spChg chg="add mod">
          <ac:chgData name="Serkan Özden" userId="8782adf4-2c87-4042-94fa-7e877eab9390" providerId="ADAL" clId="{6D09F125-27ED-4AF8-AE54-F388B0002438}" dt="2024-06-14T06:31:20.562" v="390" actId="1076"/>
          <ac:spMkLst>
            <pc:docMk/>
            <pc:sldMk cId="0" sldId="257"/>
            <ac:spMk id="14" creationId="{819823BF-AC40-5C4B-9C2A-EA5078B1825A}"/>
          </ac:spMkLst>
        </pc:spChg>
        <pc:spChg chg="add mod">
          <ac:chgData name="Serkan Özden" userId="8782adf4-2c87-4042-94fa-7e877eab9390" providerId="ADAL" clId="{6D09F125-27ED-4AF8-AE54-F388B0002438}" dt="2024-06-13T11:13:24.860" v="348" actId="20577"/>
          <ac:spMkLst>
            <pc:docMk/>
            <pc:sldMk cId="0" sldId="257"/>
            <ac:spMk id="15" creationId="{DAB373BB-29EE-0FA1-95F6-E6F56C2CF21B}"/>
          </ac:spMkLst>
        </pc:spChg>
        <pc:spChg chg="add mod">
          <ac:chgData name="Serkan Özden" userId="8782adf4-2c87-4042-94fa-7e877eab9390" providerId="ADAL" clId="{6D09F125-27ED-4AF8-AE54-F388B0002438}" dt="2024-06-13T11:06:52.885" v="126" actId="20577"/>
          <ac:spMkLst>
            <pc:docMk/>
            <pc:sldMk cId="0" sldId="257"/>
            <ac:spMk id="16" creationId="{2992D0F1-2B8B-BF5E-3902-890BDD15BA60}"/>
          </ac:spMkLst>
        </pc:spChg>
        <pc:spChg chg="add mod ord">
          <ac:chgData name="Serkan Özden" userId="8782adf4-2c87-4042-94fa-7e877eab9390" providerId="ADAL" clId="{6D09F125-27ED-4AF8-AE54-F388B0002438}" dt="2024-06-21T15:30:39.703" v="1580" actId="20577"/>
          <ac:spMkLst>
            <pc:docMk/>
            <pc:sldMk cId="0" sldId="257"/>
            <ac:spMk id="17" creationId="{60395060-0DF1-0D3C-A8FC-EC72E4B5E227}"/>
          </ac:spMkLst>
        </pc:spChg>
        <pc:spChg chg="add del mod">
          <ac:chgData name="Serkan Özden" userId="8782adf4-2c87-4042-94fa-7e877eab9390" providerId="ADAL" clId="{6D09F125-27ED-4AF8-AE54-F388B0002438}" dt="2024-06-14T06:31:21.760" v="392" actId="11529"/>
          <ac:spMkLst>
            <pc:docMk/>
            <pc:sldMk cId="0" sldId="257"/>
            <ac:spMk id="18" creationId="{B9DD02D3-7CE4-AF52-86D2-C3E8E1B5CB6E}"/>
          </ac:spMkLst>
        </pc:spChg>
        <pc:grpChg chg="mod">
          <ac:chgData name="Serkan Özden" userId="8782adf4-2c87-4042-94fa-7e877eab9390" providerId="ADAL" clId="{6D09F125-27ED-4AF8-AE54-F388B0002438}" dt="2024-06-13T11:03:06.469" v="25" actId="1076"/>
          <ac:grpSpMkLst>
            <pc:docMk/>
            <pc:sldMk cId="0" sldId="257"/>
            <ac:grpSpMk id="2" creationId="{00000000-0000-0000-0000-000000000000}"/>
          </ac:grpSpMkLst>
        </pc:grpChg>
        <pc:grpChg chg="mod">
          <ac:chgData name="Serkan Özden" userId="8782adf4-2c87-4042-94fa-7e877eab9390" providerId="ADAL" clId="{6D09F125-27ED-4AF8-AE54-F388B0002438}" dt="2024-06-13T11:05:40.025" v="87" actId="1076"/>
          <ac:grpSpMkLst>
            <pc:docMk/>
            <pc:sldMk cId="0" sldId="257"/>
            <ac:grpSpMk id="6" creationId="{00000000-0000-0000-0000-000000000000}"/>
          </ac:grpSpMkLst>
        </pc:grpChg>
        <pc:grpChg chg="del">
          <ac:chgData name="Serkan Özden" userId="8782adf4-2c87-4042-94fa-7e877eab9390" providerId="ADAL" clId="{6D09F125-27ED-4AF8-AE54-F388B0002438}" dt="2024-06-13T11:02:50.779" v="22" actId="478"/>
          <ac:grpSpMkLst>
            <pc:docMk/>
            <pc:sldMk cId="0" sldId="257"/>
            <ac:grpSpMk id="7" creationId="{00000000-0000-0000-0000-000000000000}"/>
          </ac:grpSpMkLst>
        </pc:grpChg>
        <pc:grpChg chg="del">
          <ac:chgData name="Serkan Özden" userId="8782adf4-2c87-4042-94fa-7e877eab9390" providerId="ADAL" clId="{6D09F125-27ED-4AF8-AE54-F388B0002438}" dt="2024-06-13T11:02:54.012" v="23" actId="478"/>
          <ac:grpSpMkLst>
            <pc:docMk/>
            <pc:sldMk cId="0" sldId="257"/>
            <ac:grpSpMk id="12" creationId="{00000000-0000-0000-0000-000000000000}"/>
          </ac:grpSpMkLst>
        </pc:grpChg>
      </pc:sldChg>
      <pc:sldChg chg="del">
        <pc:chgData name="Serkan Özden" userId="8782adf4-2c87-4042-94fa-7e877eab9390" providerId="ADAL" clId="{6D09F125-27ED-4AF8-AE54-F388B0002438}" dt="2024-06-13T11:08:42.234" v="215" actId="47"/>
        <pc:sldMkLst>
          <pc:docMk/>
          <pc:sldMk cId="0" sldId="258"/>
        </pc:sldMkLst>
      </pc:sldChg>
      <pc:sldChg chg="modSp mod">
        <pc:chgData name="Serkan Özden" userId="8782adf4-2c87-4042-94fa-7e877eab9390" providerId="ADAL" clId="{6D09F125-27ED-4AF8-AE54-F388B0002438}" dt="2024-06-21T15:30:59.410" v="1583" actId="20577"/>
        <pc:sldMkLst>
          <pc:docMk/>
          <pc:sldMk cId="0" sldId="259"/>
        </pc:sldMkLst>
        <pc:spChg chg="mod">
          <ac:chgData name="Serkan Özden" userId="8782adf4-2c87-4042-94fa-7e877eab9390" providerId="ADAL" clId="{6D09F125-27ED-4AF8-AE54-F388B0002438}" dt="2024-06-21T15:30:59.410" v="1583" actId="20577"/>
          <ac:spMkLst>
            <pc:docMk/>
            <pc:sldMk cId="0" sldId="259"/>
            <ac:spMk id="12" creationId="{00000000-0000-0000-0000-000000000000}"/>
          </ac:spMkLst>
        </pc:spChg>
      </pc:sldChg>
      <pc:sldChg chg="del">
        <pc:chgData name="Serkan Özden" userId="8782adf4-2c87-4042-94fa-7e877eab9390" providerId="ADAL" clId="{6D09F125-27ED-4AF8-AE54-F388B0002438}" dt="2024-06-13T11:08:58.112" v="216" actId="47"/>
        <pc:sldMkLst>
          <pc:docMk/>
          <pc:sldMk cId="0" sldId="260"/>
        </pc:sldMkLst>
      </pc:sldChg>
      <pc:sldChg chg="addSp delSp modSp mod">
        <pc:chgData name="Serkan Özden" userId="8782adf4-2c87-4042-94fa-7e877eab9390" providerId="ADAL" clId="{6D09F125-27ED-4AF8-AE54-F388B0002438}" dt="2024-06-24T09:49:47.367" v="1685" actId="688"/>
        <pc:sldMkLst>
          <pc:docMk/>
          <pc:sldMk cId="0" sldId="261"/>
        </pc:sldMkLst>
        <pc:spChg chg="mod">
          <ac:chgData name="Serkan Özden" userId="8782adf4-2c87-4042-94fa-7e877eab9390" providerId="ADAL" clId="{6D09F125-27ED-4AF8-AE54-F388B0002438}" dt="2024-06-14T14:46:36.938" v="1530" actId="1076"/>
          <ac:spMkLst>
            <pc:docMk/>
            <pc:sldMk cId="0" sldId="261"/>
            <ac:spMk id="5" creationId="{00000000-0000-0000-0000-000000000000}"/>
          </ac:spMkLst>
        </pc:spChg>
        <pc:spChg chg="mod">
          <ac:chgData name="Serkan Özden" userId="8782adf4-2c87-4042-94fa-7e877eab9390" providerId="ADAL" clId="{6D09F125-27ED-4AF8-AE54-F388B0002438}" dt="2024-06-21T15:54:17.818" v="1674" actId="1076"/>
          <ac:spMkLst>
            <pc:docMk/>
            <pc:sldMk cId="0" sldId="261"/>
            <ac:spMk id="11" creationId="{00000000-0000-0000-0000-000000000000}"/>
          </ac:spMkLst>
        </pc:spChg>
        <pc:spChg chg="add">
          <ac:chgData name="Serkan Özden" userId="8782adf4-2c87-4042-94fa-7e877eab9390" providerId="ADAL" clId="{6D09F125-27ED-4AF8-AE54-F388B0002438}" dt="2024-06-21T15:51:19.057" v="1665"/>
          <ac:spMkLst>
            <pc:docMk/>
            <pc:sldMk cId="0" sldId="261"/>
            <ac:spMk id="15" creationId="{A1A10BA6-18ED-9C4D-2F7A-58AC476E2452}"/>
          </ac:spMkLst>
        </pc:spChg>
        <pc:picChg chg="del">
          <ac:chgData name="Serkan Özden" userId="8782adf4-2c87-4042-94fa-7e877eab9390" providerId="ADAL" clId="{6D09F125-27ED-4AF8-AE54-F388B0002438}" dt="2024-06-21T15:50:10.313" v="1658" actId="478"/>
          <ac:picMkLst>
            <pc:docMk/>
            <pc:sldMk cId="0" sldId="261"/>
            <ac:picMk id="6" creationId="{00000000-0000-0000-0000-000000000000}"/>
          </ac:picMkLst>
        </pc:picChg>
        <pc:picChg chg="mod">
          <ac:chgData name="Serkan Özden" userId="8782adf4-2c87-4042-94fa-7e877eab9390" providerId="ADAL" clId="{6D09F125-27ED-4AF8-AE54-F388B0002438}" dt="2024-06-14T14:47:11.991" v="1535" actId="1038"/>
          <ac:picMkLst>
            <pc:docMk/>
            <pc:sldMk cId="0" sldId="261"/>
            <ac:picMk id="7" creationId="{00000000-0000-0000-0000-000000000000}"/>
          </ac:picMkLst>
        </pc:picChg>
        <pc:picChg chg="mod">
          <ac:chgData name="Serkan Özden" userId="8782adf4-2c87-4042-94fa-7e877eab9390" providerId="ADAL" clId="{6D09F125-27ED-4AF8-AE54-F388B0002438}" dt="2024-06-14T14:47:01.649" v="1533" actId="1076"/>
          <ac:picMkLst>
            <pc:docMk/>
            <pc:sldMk cId="0" sldId="261"/>
            <ac:picMk id="8" creationId="{00000000-0000-0000-0000-000000000000}"/>
          </ac:picMkLst>
        </pc:picChg>
        <pc:picChg chg="mod">
          <ac:chgData name="Serkan Özden" userId="8782adf4-2c87-4042-94fa-7e877eab9390" providerId="ADAL" clId="{6D09F125-27ED-4AF8-AE54-F388B0002438}" dt="2024-06-14T14:47:07.835" v="1534" actId="1076"/>
          <ac:picMkLst>
            <pc:docMk/>
            <pc:sldMk cId="0" sldId="261"/>
            <ac:picMk id="9" creationId="{00000000-0000-0000-0000-000000000000}"/>
          </ac:picMkLst>
        </pc:picChg>
        <pc:picChg chg="mod">
          <ac:chgData name="Serkan Özden" userId="8782adf4-2c87-4042-94fa-7e877eab9390" providerId="ADAL" clId="{6D09F125-27ED-4AF8-AE54-F388B0002438}" dt="2024-06-14T14:45:50.094" v="1525" actId="1076"/>
          <ac:picMkLst>
            <pc:docMk/>
            <pc:sldMk cId="0" sldId="261"/>
            <ac:picMk id="10" creationId="{00000000-0000-0000-0000-000000000000}"/>
          </ac:picMkLst>
        </pc:picChg>
        <pc:picChg chg="add mod">
          <ac:chgData name="Serkan Özden" userId="8782adf4-2c87-4042-94fa-7e877eab9390" providerId="ADAL" clId="{6D09F125-27ED-4AF8-AE54-F388B0002438}" dt="2024-06-24T09:49:47.367" v="1685" actId="688"/>
          <ac:picMkLst>
            <pc:docMk/>
            <pc:sldMk cId="0" sldId="261"/>
            <ac:picMk id="12" creationId="{D7A691BD-0796-419C-81EA-E2BBCD5BDF31}"/>
          </ac:picMkLst>
        </pc:picChg>
        <pc:picChg chg="add mod">
          <ac:chgData name="Serkan Özden" userId="8782adf4-2c87-4042-94fa-7e877eab9390" providerId="ADAL" clId="{6D09F125-27ED-4AF8-AE54-F388B0002438}" dt="2024-06-21T15:56:23.751" v="1676" actId="1076"/>
          <ac:picMkLst>
            <pc:docMk/>
            <pc:sldMk cId="0" sldId="261"/>
            <ac:picMk id="13" creationId="{6CFE4634-9F9B-3FBF-81AE-D310F7A91788}"/>
          </ac:picMkLst>
        </pc:picChg>
        <pc:picChg chg="add del mod">
          <ac:chgData name="Serkan Özden" userId="8782adf4-2c87-4042-94fa-7e877eab9390" providerId="ADAL" clId="{6D09F125-27ED-4AF8-AE54-F388B0002438}" dt="2024-06-21T15:51:17.697" v="1664" actId="478"/>
          <ac:picMkLst>
            <pc:docMk/>
            <pc:sldMk cId="0" sldId="261"/>
            <ac:picMk id="14" creationId="{945099A8-BF83-EAAC-4788-91FEF5327E80}"/>
          </ac:picMkLst>
        </pc:picChg>
        <pc:picChg chg="add del mod">
          <ac:chgData name="Serkan Özden" userId="8782adf4-2c87-4042-94fa-7e877eab9390" providerId="ADAL" clId="{6D09F125-27ED-4AF8-AE54-F388B0002438}" dt="2024-06-24T09:48:46.614" v="1677" actId="478"/>
          <ac:picMkLst>
            <pc:docMk/>
            <pc:sldMk cId="0" sldId="261"/>
            <ac:picMk id="17" creationId="{B8AF4B17-43B0-529A-C630-DCD3277811F5}"/>
          </ac:picMkLst>
        </pc:picChg>
      </pc:sldChg>
      <pc:sldChg chg="modSp mod ord">
        <pc:chgData name="Serkan Özden" userId="8782adf4-2c87-4042-94fa-7e877eab9390" providerId="ADAL" clId="{6D09F125-27ED-4AF8-AE54-F388B0002438}" dt="2024-06-21T15:36:27.110" v="1602" actId="1076"/>
        <pc:sldMkLst>
          <pc:docMk/>
          <pc:sldMk cId="0" sldId="263"/>
        </pc:sldMkLst>
        <pc:spChg chg="mod">
          <ac:chgData name="Serkan Özden" userId="8782adf4-2c87-4042-94fa-7e877eab9390" providerId="ADAL" clId="{6D09F125-27ED-4AF8-AE54-F388B0002438}" dt="2024-06-21T15:36:27.110" v="1602" actId="1076"/>
          <ac:spMkLst>
            <pc:docMk/>
            <pc:sldMk cId="0" sldId="263"/>
            <ac:spMk id="11" creationId="{00000000-0000-0000-0000-000000000000}"/>
          </ac:spMkLst>
        </pc:spChg>
      </pc:sldChg>
      <pc:sldChg chg="modSp mod ord">
        <pc:chgData name="Serkan Özden" userId="8782adf4-2c87-4042-94fa-7e877eab9390" providerId="ADAL" clId="{6D09F125-27ED-4AF8-AE54-F388B0002438}" dt="2024-06-14T14:44:02.054" v="1518" actId="20577"/>
        <pc:sldMkLst>
          <pc:docMk/>
          <pc:sldMk cId="0" sldId="264"/>
        </pc:sldMkLst>
        <pc:spChg chg="mod">
          <ac:chgData name="Serkan Özden" userId="8782adf4-2c87-4042-94fa-7e877eab9390" providerId="ADAL" clId="{6D09F125-27ED-4AF8-AE54-F388B0002438}" dt="2024-06-14T14:44:02.054" v="1518" actId="20577"/>
          <ac:spMkLst>
            <pc:docMk/>
            <pc:sldMk cId="0" sldId="264"/>
            <ac:spMk id="4" creationId="{00000000-0000-0000-0000-000000000000}"/>
          </ac:spMkLst>
        </pc:spChg>
        <pc:spChg chg="mod">
          <ac:chgData name="Serkan Özden" userId="8782adf4-2c87-4042-94fa-7e877eab9390" providerId="ADAL" clId="{6D09F125-27ED-4AF8-AE54-F388B0002438}" dt="2024-06-14T14:27:53.255" v="1055" actId="1076"/>
          <ac:spMkLst>
            <pc:docMk/>
            <pc:sldMk cId="0" sldId="264"/>
            <ac:spMk id="23" creationId="{00000000-0000-0000-0000-000000000000}"/>
          </ac:spMkLst>
        </pc:spChg>
        <pc:spChg chg="mod">
          <ac:chgData name="Serkan Özden" userId="8782adf4-2c87-4042-94fa-7e877eab9390" providerId="ADAL" clId="{6D09F125-27ED-4AF8-AE54-F388B0002438}" dt="2024-06-14T14:29:30.525" v="1064" actId="1035"/>
          <ac:spMkLst>
            <pc:docMk/>
            <pc:sldMk cId="0" sldId="264"/>
            <ac:spMk id="24" creationId="{00000000-0000-0000-0000-000000000000}"/>
          </ac:spMkLst>
        </pc:spChg>
        <pc:spChg chg="mod">
          <ac:chgData name="Serkan Özden" userId="8782adf4-2c87-4042-94fa-7e877eab9390" providerId="ADAL" clId="{6D09F125-27ED-4AF8-AE54-F388B0002438}" dt="2024-06-14T14:28:07.539" v="1063" actId="1036"/>
          <ac:spMkLst>
            <pc:docMk/>
            <pc:sldMk cId="0" sldId="264"/>
            <ac:spMk id="25" creationId="{00000000-0000-0000-0000-000000000000}"/>
          </ac:spMkLst>
        </pc:spChg>
      </pc:sldChg>
      <pc:sldChg chg="delSp modSp mod ord">
        <pc:chgData name="Serkan Özden" userId="8782adf4-2c87-4042-94fa-7e877eab9390" providerId="ADAL" clId="{6D09F125-27ED-4AF8-AE54-F388B0002438}" dt="2024-07-02T12:59:15.563" v="1686" actId="6549"/>
        <pc:sldMkLst>
          <pc:docMk/>
          <pc:sldMk cId="0" sldId="265"/>
        </pc:sldMkLst>
        <pc:spChg chg="mod">
          <ac:chgData name="Serkan Özden" userId="8782adf4-2c87-4042-94fa-7e877eab9390" providerId="ADAL" clId="{6D09F125-27ED-4AF8-AE54-F388B0002438}" dt="2024-06-14T14:18:51.859" v="855" actId="20577"/>
          <ac:spMkLst>
            <pc:docMk/>
            <pc:sldMk cId="0" sldId="265"/>
            <ac:spMk id="4" creationId="{00000000-0000-0000-0000-000000000000}"/>
          </ac:spMkLst>
        </pc:spChg>
        <pc:spChg chg="mod">
          <ac:chgData name="Serkan Özden" userId="8782adf4-2c87-4042-94fa-7e877eab9390" providerId="ADAL" clId="{6D09F125-27ED-4AF8-AE54-F388B0002438}" dt="2024-07-02T12:59:15.563" v="1686" actId="6549"/>
          <ac:spMkLst>
            <pc:docMk/>
            <pc:sldMk cId="0" sldId="265"/>
            <ac:spMk id="11" creationId="{00000000-0000-0000-0000-000000000000}"/>
          </ac:spMkLst>
        </pc:spChg>
        <pc:picChg chg="del">
          <ac:chgData name="Serkan Özden" userId="8782adf4-2c87-4042-94fa-7e877eab9390" providerId="ADAL" clId="{6D09F125-27ED-4AF8-AE54-F388B0002438}" dt="2024-06-14T14:16:16.092" v="643" actId="478"/>
          <ac:picMkLst>
            <pc:docMk/>
            <pc:sldMk cId="0" sldId="265"/>
            <ac:picMk id="13" creationId="{BF4878F9-BDEA-F207-41DC-EC6BEC249510}"/>
          </ac:picMkLst>
        </pc:picChg>
      </pc:sldChg>
      <pc:sldChg chg="addSp delSp modSp mod ord">
        <pc:chgData name="Serkan Özden" userId="8782adf4-2c87-4042-94fa-7e877eab9390" providerId="ADAL" clId="{6D09F125-27ED-4AF8-AE54-F388B0002438}" dt="2024-06-21T15:36:03.921" v="1600" actId="1076"/>
        <pc:sldMkLst>
          <pc:docMk/>
          <pc:sldMk cId="0" sldId="266"/>
        </pc:sldMkLst>
        <pc:spChg chg="mod">
          <ac:chgData name="Serkan Özden" userId="8782adf4-2c87-4042-94fa-7e877eab9390" providerId="ADAL" clId="{6D09F125-27ED-4AF8-AE54-F388B0002438}" dt="2024-06-14T14:19:38.412" v="856" actId="6549"/>
          <ac:spMkLst>
            <pc:docMk/>
            <pc:sldMk cId="0" sldId="266"/>
            <ac:spMk id="4" creationId="{00000000-0000-0000-0000-000000000000}"/>
          </ac:spMkLst>
        </pc:spChg>
        <pc:spChg chg="mod">
          <ac:chgData name="Serkan Özden" userId="8782adf4-2c87-4042-94fa-7e877eab9390" providerId="ADAL" clId="{6D09F125-27ED-4AF8-AE54-F388B0002438}" dt="2024-06-21T15:36:03.921" v="1600" actId="1076"/>
          <ac:spMkLst>
            <pc:docMk/>
            <pc:sldMk cId="0" sldId="266"/>
            <ac:spMk id="11" creationId="{00000000-0000-0000-0000-000000000000}"/>
          </ac:spMkLst>
        </pc:spChg>
        <pc:spChg chg="mod">
          <ac:chgData name="Serkan Özden" userId="8782adf4-2c87-4042-94fa-7e877eab9390" providerId="ADAL" clId="{6D09F125-27ED-4AF8-AE54-F388B0002438}" dt="2024-06-14T14:27:08.503" v="1038"/>
          <ac:spMkLst>
            <pc:docMk/>
            <pc:sldMk cId="0" sldId="266"/>
            <ac:spMk id="15" creationId="{00000000-0000-0000-0000-000000000000}"/>
          </ac:spMkLst>
        </pc:spChg>
        <pc:spChg chg="mod">
          <ac:chgData name="Serkan Özden" userId="8782adf4-2c87-4042-94fa-7e877eab9390" providerId="ADAL" clId="{6D09F125-27ED-4AF8-AE54-F388B0002438}" dt="2024-06-14T14:27:08.503" v="1038"/>
          <ac:spMkLst>
            <pc:docMk/>
            <pc:sldMk cId="0" sldId="266"/>
            <ac:spMk id="16" creationId="{00000000-0000-0000-0000-000000000000}"/>
          </ac:spMkLst>
        </pc:spChg>
        <pc:grpChg chg="del">
          <ac:chgData name="Serkan Özden" userId="8782adf4-2c87-4042-94fa-7e877eab9390" providerId="ADAL" clId="{6D09F125-27ED-4AF8-AE54-F388B0002438}" dt="2024-06-14T14:27:13.536" v="1039" actId="21"/>
          <ac:grpSpMkLst>
            <pc:docMk/>
            <pc:sldMk cId="0" sldId="266"/>
            <ac:grpSpMk id="6" creationId="{00000000-0000-0000-0000-000000000000}"/>
          </ac:grpSpMkLst>
        </pc:grpChg>
        <pc:grpChg chg="add mod">
          <ac:chgData name="Serkan Özden" userId="8782adf4-2c87-4042-94fa-7e877eab9390" providerId="ADAL" clId="{6D09F125-27ED-4AF8-AE54-F388B0002438}" dt="2024-06-14T14:27:29.053" v="1046" actId="1035"/>
          <ac:grpSpMkLst>
            <pc:docMk/>
            <pc:sldMk cId="0" sldId="266"/>
            <ac:grpSpMk id="12" creationId="{00000000-0000-0000-0000-000000000000}"/>
          </ac:grpSpMkLst>
        </pc:grpChg>
        <pc:grpChg chg="mod">
          <ac:chgData name="Serkan Özden" userId="8782adf4-2c87-4042-94fa-7e877eab9390" providerId="ADAL" clId="{6D09F125-27ED-4AF8-AE54-F388B0002438}" dt="2024-06-14T14:27:08.503" v="1038"/>
          <ac:grpSpMkLst>
            <pc:docMk/>
            <pc:sldMk cId="0" sldId="266"/>
            <ac:grpSpMk id="14" creationId="{00000000-0000-0000-0000-000000000000}"/>
          </ac:grpSpMkLst>
        </pc:grpChg>
        <pc:picChg chg="del">
          <ac:chgData name="Serkan Özden" userId="8782adf4-2c87-4042-94fa-7e877eab9390" providerId="ADAL" clId="{6D09F125-27ED-4AF8-AE54-F388B0002438}" dt="2024-06-14T14:16:23.409" v="644" actId="478"/>
          <ac:picMkLst>
            <pc:docMk/>
            <pc:sldMk cId="0" sldId="266"/>
            <ac:picMk id="13" creationId="{97CDB1E8-5B2E-D882-4F25-FBB3FEA48FF4}"/>
          </ac:picMkLst>
        </pc:picChg>
      </pc:sldChg>
      <pc:sldChg chg="addSp delSp modSp mod ord">
        <pc:chgData name="Serkan Özden" userId="8782adf4-2c87-4042-94fa-7e877eab9390" providerId="ADAL" clId="{6D09F125-27ED-4AF8-AE54-F388B0002438}" dt="2024-06-21T15:36:12.920" v="1601" actId="1076"/>
        <pc:sldMkLst>
          <pc:docMk/>
          <pc:sldMk cId="0" sldId="267"/>
        </pc:sldMkLst>
        <pc:spChg chg="mod">
          <ac:chgData name="Serkan Özden" userId="8782adf4-2c87-4042-94fa-7e877eab9390" providerId="ADAL" clId="{6D09F125-27ED-4AF8-AE54-F388B0002438}" dt="2024-06-14T14:24:58.748" v="1011" actId="20577"/>
          <ac:spMkLst>
            <pc:docMk/>
            <pc:sldMk cId="0" sldId="267"/>
            <ac:spMk id="4" creationId="{00000000-0000-0000-0000-000000000000}"/>
          </ac:spMkLst>
        </pc:spChg>
        <pc:spChg chg="mod">
          <ac:chgData name="Serkan Özden" userId="8782adf4-2c87-4042-94fa-7e877eab9390" providerId="ADAL" clId="{6D09F125-27ED-4AF8-AE54-F388B0002438}" dt="2024-06-21T15:36:12.920" v="1601" actId="1076"/>
          <ac:spMkLst>
            <pc:docMk/>
            <pc:sldMk cId="0" sldId="267"/>
            <ac:spMk id="11" creationId="{00000000-0000-0000-0000-000000000000}"/>
          </ac:spMkLst>
        </pc:spChg>
        <pc:spChg chg="mod">
          <ac:chgData name="Serkan Özden" userId="8782adf4-2c87-4042-94fa-7e877eab9390" providerId="ADAL" clId="{6D09F125-27ED-4AF8-AE54-F388B0002438}" dt="2024-06-14T14:26:58.555" v="1035"/>
          <ac:spMkLst>
            <pc:docMk/>
            <pc:sldMk cId="0" sldId="267"/>
            <ac:spMk id="15" creationId="{49293B7D-0041-5F0E-72DA-523F6C7AD7C4}"/>
          </ac:spMkLst>
        </pc:spChg>
        <pc:spChg chg="mod">
          <ac:chgData name="Serkan Özden" userId="8782adf4-2c87-4042-94fa-7e877eab9390" providerId="ADAL" clId="{6D09F125-27ED-4AF8-AE54-F388B0002438}" dt="2024-06-14T14:26:58.555" v="1035"/>
          <ac:spMkLst>
            <pc:docMk/>
            <pc:sldMk cId="0" sldId="267"/>
            <ac:spMk id="16" creationId="{42667B7A-EF20-921C-410F-4C7E2279EFBF}"/>
          </ac:spMkLst>
        </pc:spChg>
        <pc:grpChg chg="del">
          <ac:chgData name="Serkan Özden" userId="8782adf4-2c87-4042-94fa-7e877eab9390" providerId="ADAL" clId="{6D09F125-27ED-4AF8-AE54-F388B0002438}" dt="2024-06-14T14:27:06.139" v="1037" actId="21"/>
          <ac:grpSpMkLst>
            <pc:docMk/>
            <pc:sldMk cId="0" sldId="267"/>
            <ac:grpSpMk id="6" creationId="{00000000-0000-0000-0000-000000000000}"/>
          </ac:grpSpMkLst>
        </pc:grpChg>
        <pc:grpChg chg="add mod">
          <ac:chgData name="Serkan Özden" userId="8782adf4-2c87-4042-94fa-7e877eab9390" providerId="ADAL" clId="{6D09F125-27ED-4AF8-AE54-F388B0002438}" dt="2024-06-14T14:27:34.730" v="1052" actId="1036"/>
          <ac:grpSpMkLst>
            <pc:docMk/>
            <pc:sldMk cId="0" sldId="267"/>
            <ac:grpSpMk id="12" creationId="{778E2727-E56F-7813-1335-F6A0AD5B8E33}"/>
          </ac:grpSpMkLst>
        </pc:grpChg>
        <pc:grpChg chg="mod">
          <ac:chgData name="Serkan Özden" userId="8782adf4-2c87-4042-94fa-7e877eab9390" providerId="ADAL" clId="{6D09F125-27ED-4AF8-AE54-F388B0002438}" dt="2024-06-14T14:26:58.555" v="1035"/>
          <ac:grpSpMkLst>
            <pc:docMk/>
            <pc:sldMk cId="0" sldId="267"/>
            <ac:grpSpMk id="14" creationId="{C6CBCC85-9925-DF8B-6CCB-967118C624AD}"/>
          </ac:grpSpMkLst>
        </pc:grpChg>
        <pc:picChg chg="del">
          <ac:chgData name="Serkan Özden" userId="8782adf4-2c87-4042-94fa-7e877eab9390" providerId="ADAL" clId="{6D09F125-27ED-4AF8-AE54-F388B0002438}" dt="2024-06-14T14:21:38.611" v="885" actId="478"/>
          <ac:picMkLst>
            <pc:docMk/>
            <pc:sldMk cId="0" sldId="267"/>
            <ac:picMk id="13" creationId="{2C53340B-CD0F-7414-0123-6F361E9FF503}"/>
          </ac:picMkLst>
        </pc:picChg>
      </pc:sldChg>
      <pc:sldChg chg="addSp delSp modSp mod ord">
        <pc:chgData name="Serkan Özden" userId="8782adf4-2c87-4042-94fa-7e877eab9390" providerId="ADAL" clId="{6D09F125-27ED-4AF8-AE54-F388B0002438}" dt="2024-06-21T15:35:51.773" v="1599" actId="1076"/>
        <pc:sldMkLst>
          <pc:docMk/>
          <pc:sldMk cId="0" sldId="268"/>
        </pc:sldMkLst>
        <pc:spChg chg="mod">
          <ac:chgData name="Serkan Özden" userId="8782adf4-2c87-4042-94fa-7e877eab9390" providerId="ADAL" clId="{6D09F125-27ED-4AF8-AE54-F388B0002438}" dt="2024-06-14T14:30:48.297" v="1155" actId="20577"/>
          <ac:spMkLst>
            <pc:docMk/>
            <pc:sldMk cId="0" sldId="268"/>
            <ac:spMk id="4" creationId="{00000000-0000-0000-0000-000000000000}"/>
          </ac:spMkLst>
        </pc:spChg>
        <pc:spChg chg="mod">
          <ac:chgData name="Serkan Özden" userId="8782adf4-2c87-4042-94fa-7e877eab9390" providerId="ADAL" clId="{6D09F125-27ED-4AF8-AE54-F388B0002438}" dt="2024-06-14T14:26:43.594" v="1033" actId="6549"/>
          <ac:spMkLst>
            <pc:docMk/>
            <pc:sldMk cId="0" sldId="268"/>
            <ac:spMk id="9" creationId="{00000000-0000-0000-0000-000000000000}"/>
          </ac:spMkLst>
        </pc:spChg>
        <pc:spChg chg="mod">
          <ac:chgData name="Serkan Özden" userId="8782adf4-2c87-4042-94fa-7e877eab9390" providerId="ADAL" clId="{6D09F125-27ED-4AF8-AE54-F388B0002438}" dt="2024-06-21T15:35:51.773" v="1599" actId="1076"/>
          <ac:spMkLst>
            <pc:docMk/>
            <pc:sldMk cId="0" sldId="268"/>
            <ac:spMk id="11" creationId="{00000000-0000-0000-0000-000000000000}"/>
          </ac:spMkLst>
        </pc:spChg>
        <pc:spChg chg="mod">
          <ac:chgData name="Serkan Özden" userId="8782adf4-2c87-4042-94fa-7e877eab9390" providerId="ADAL" clId="{6D09F125-27ED-4AF8-AE54-F388B0002438}" dt="2024-06-14T14:26:48.313" v="1034"/>
          <ac:spMkLst>
            <pc:docMk/>
            <pc:sldMk cId="0" sldId="268"/>
            <ac:spMk id="15" creationId="{F1023BF0-0750-F58F-B36C-8619A5A282EB}"/>
          </ac:spMkLst>
        </pc:spChg>
        <pc:spChg chg="mod">
          <ac:chgData name="Serkan Özden" userId="8782adf4-2c87-4042-94fa-7e877eab9390" providerId="ADAL" clId="{6D09F125-27ED-4AF8-AE54-F388B0002438}" dt="2024-06-14T14:26:48.313" v="1034"/>
          <ac:spMkLst>
            <pc:docMk/>
            <pc:sldMk cId="0" sldId="268"/>
            <ac:spMk id="16" creationId="{1CF7F978-9D33-E863-1A57-C01C83415C52}"/>
          </ac:spMkLst>
        </pc:spChg>
        <pc:spChg chg="mod">
          <ac:chgData name="Serkan Özden" userId="8782adf4-2c87-4042-94fa-7e877eab9390" providerId="ADAL" clId="{6D09F125-27ED-4AF8-AE54-F388B0002438}" dt="2024-06-14T14:27:18.832" v="1041"/>
          <ac:spMkLst>
            <pc:docMk/>
            <pc:sldMk cId="0" sldId="268"/>
            <ac:spMk id="19" creationId="{00000000-0000-0000-0000-000000000000}"/>
          </ac:spMkLst>
        </pc:spChg>
        <pc:spChg chg="mod">
          <ac:chgData name="Serkan Özden" userId="8782adf4-2c87-4042-94fa-7e877eab9390" providerId="ADAL" clId="{6D09F125-27ED-4AF8-AE54-F388B0002438}" dt="2024-06-14T14:27:18.832" v="1041"/>
          <ac:spMkLst>
            <pc:docMk/>
            <pc:sldMk cId="0" sldId="268"/>
            <ac:spMk id="20" creationId="{00000000-0000-0000-0000-000000000000}"/>
          </ac:spMkLst>
        </pc:spChg>
        <pc:grpChg chg="del">
          <ac:chgData name="Serkan Özden" userId="8782adf4-2c87-4042-94fa-7e877eab9390" providerId="ADAL" clId="{6D09F125-27ED-4AF8-AE54-F388B0002438}" dt="2024-06-14T14:27:17.752" v="1040" actId="478"/>
          <ac:grpSpMkLst>
            <pc:docMk/>
            <pc:sldMk cId="0" sldId="268"/>
            <ac:grpSpMk id="6" creationId="{00000000-0000-0000-0000-000000000000}"/>
          </ac:grpSpMkLst>
        </pc:grpChg>
        <pc:grpChg chg="add mod">
          <ac:chgData name="Serkan Özden" userId="8782adf4-2c87-4042-94fa-7e877eab9390" providerId="ADAL" clId="{6D09F125-27ED-4AF8-AE54-F388B0002438}" dt="2024-06-14T14:26:48.313" v="1034"/>
          <ac:grpSpMkLst>
            <pc:docMk/>
            <pc:sldMk cId="0" sldId="268"/>
            <ac:grpSpMk id="12" creationId="{4836D305-99CA-5A1A-ABC7-0CC8970BC2AE}"/>
          </ac:grpSpMkLst>
        </pc:grpChg>
        <pc:grpChg chg="mod">
          <ac:chgData name="Serkan Özden" userId="8782adf4-2c87-4042-94fa-7e877eab9390" providerId="ADAL" clId="{6D09F125-27ED-4AF8-AE54-F388B0002438}" dt="2024-06-14T14:26:48.313" v="1034"/>
          <ac:grpSpMkLst>
            <pc:docMk/>
            <pc:sldMk cId="0" sldId="268"/>
            <ac:grpSpMk id="14" creationId="{B9D16986-7467-8A9E-2482-767A38019F31}"/>
          </ac:grpSpMkLst>
        </pc:grpChg>
        <pc:grpChg chg="add mod">
          <ac:chgData name="Serkan Özden" userId="8782adf4-2c87-4042-94fa-7e877eab9390" providerId="ADAL" clId="{6D09F125-27ED-4AF8-AE54-F388B0002438}" dt="2024-06-14T14:27:24.187" v="1044" actId="1036"/>
          <ac:grpSpMkLst>
            <pc:docMk/>
            <pc:sldMk cId="0" sldId="268"/>
            <ac:grpSpMk id="17" creationId="{00000000-0000-0000-0000-000000000000}"/>
          </ac:grpSpMkLst>
        </pc:grpChg>
        <pc:grpChg chg="mod">
          <ac:chgData name="Serkan Özden" userId="8782adf4-2c87-4042-94fa-7e877eab9390" providerId="ADAL" clId="{6D09F125-27ED-4AF8-AE54-F388B0002438}" dt="2024-06-14T14:27:18.832" v="1041"/>
          <ac:grpSpMkLst>
            <pc:docMk/>
            <pc:sldMk cId="0" sldId="268"/>
            <ac:grpSpMk id="18" creationId="{00000000-0000-0000-0000-000000000000}"/>
          </ac:grpSpMkLst>
        </pc:grpChg>
        <pc:picChg chg="del">
          <ac:chgData name="Serkan Özden" userId="8782adf4-2c87-4042-94fa-7e877eab9390" providerId="ADAL" clId="{6D09F125-27ED-4AF8-AE54-F388B0002438}" dt="2024-06-14T14:29:49.807" v="1065" actId="478"/>
          <ac:picMkLst>
            <pc:docMk/>
            <pc:sldMk cId="0" sldId="268"/>
            <ac:picMk id="13" creationId="{306B7D53-BE6A-92F0-969B-02E69D58E9B5}"/>
          </ac:picMkLst>
        </pc:picChg>
      </pc:sldChg>
      <pc:sldChg chg="addSp delSp modSp mod">
        <pc:chgData name="Serkan Özden" userId="8782adf4-2c87-4042-94fa-7e877eab9390" providerId="ADAL" clId="{6D09F125-27ED-4AF8-AE54-F388B0002438}" dt="2024-06-21T15:40:38.516" v="1657" actId="20577"/>
        <pc:sldMkLst>
          <pc:docMk/>
          <pc:sldMk cId="0" sldId="269"/>
        </pc:sldMkLst>
        <pc:spChg chg="mod">
          <ac:chgData name="Serkan Özden" userId="8782adf4-2c87-4042-94fa-7e877eab9390" providerId="ADAL" clId="{6D09F125-27ED-4AF8-AE54-F388B0002438}" dt="2024-06-14T14:48:48.800" v="1536" actId="1076"/>
          <ac:spMkLst>
            <pc:docMk/>
            <pc:sldMk cId="0" sldId="269"/>
            <ac:spMk id="10" creationId="{00000000-0000-0000-0000-000000000000}"/>
          </ac:spMkLst>
        </pc:spChg>
        <pc:spChg chg="add del">
          <ac:chgData name="Serkan Özden" userId="8782adf4-2c87-4042-94fa-7e877eab9390" providerId="ADAL" clId="{6D09F125-27ED-4AF8-AE54-F388B0002438}" dt="2024-06-14T14:37:55.806" v="1461" actId="478"/>
          <ac:spMkLst>
            <pc:docMk/>
            <pc:sldMk cId="0" sldId="269"/>
            <ac:spMk id="11" creationId="{00000000-0000-0000-0000-000000000000}"/>
          </ac:spMkLst>
        </pc:spChg>
        <pc:spChg chg="add del">
          <ac:chgData name="Serkan Özden" userId="8782adf4-2c87-4042-94fa-7e877eab9390" providerId="ADAL" clId="{6D09F125-27ED-4AF8-AE54-F388B0002438}" dt="2024-06-14T14:38:10.761" v="1466" actId="478"/>
          <ac:spMkLst>
            <pc:docMk/>
            <pc:sldMk cId="0" sldId="269"/>
            <ac:spMk id="13" creationId="{00000000-0000-0000-0000-000000000000}"/>
          </ac:spMkLst>
        </pc:spChg>
        <pc:spChg chg="mod">
          <ac:chgData name="Serkan Özden" userId="8782adf4-2c87-4042-94fa-7e877eab9390" providerId="ADAL" clId="{6D09F125-27ED-4AF8-AE54-F388B0002438}" dt="2024-06-14T14:34:07.956" v="1328" actId="20577"/>
          <ac:spMkLst>
            <pc:docMk/>
            <pc:sldMk cId="0" sldId="269"/>
            <ac:spMk id="14" creationId="{00000000-0000-0000-0000-000000000000}"/>
          </ac:spMkLst>
        </pc:spChg>
        <pc:spChg chg="add del">
          <ac:chgData name="Serkan Özden" userId="8782adf4-2c87-4042-94fa-7e877eab9390" providerId="ADAL" clId="{6D09F125-27ED-4AF8-AE54-F388B0002438}" dt="2024-06-14T14:38:11.137" v="1467" actId="478"/>
          <ac:spMkLst>
            <pc:docMk/>
            <pc:sldMk cId="0" sldId="269"/>
            <ac:spMk id="15" creationId="{00000000-0000-0000-0000-000000000000}"/>
          </ac:spMkLst>
        </pc:spChg>
        <pc:spChg chg="mod">
          <ac:chgData name="Serkan Özden" userId="8782adf4-2c87-4042-94fa-7e877eab9390" providerId="ADAL" clId="{6D09F125-27ED-4AF8-AE54-F388B0002438}" dt="2024-06-21T15:40:38.516" v="1657" actId="20577"/>
          <ac:spMkLst>
            <pc:docMk/>
            <pc:sldMk cId="0" sldId="269"/>
            <ac:spMk id="16" creationId="{00000000-0000-0000-0000-000000000000}"/>
          </ac:spMkLst>
        </pc:spChg>
        <pc:spChg chg="add del mod topLvl">
          <ac:chgData name="Serkan Özden" userId="8782adf4-2c87-4042-94fa-7e877eab9390" providerId="ADAL" clId="{6D09F125-27ED-4AF8-AE54-F388B0002438}" dt="2024-06-14T14:38:10.397" v="1465" actId="478"/>
          <ac:spMkLst>
            <pc:docMk/>
            <pc:sldMk cId="0" sldId="269"/>
            <ac:spMk id="18" creationId="{00000000-0000-0000-0000-000000000000}"/>
          </ac:spMkLst>
        </pc:spChg>
        <pc:spChg chg="mod topLvl">
          <ac:chgData name="Serkan Özden" userId="8782adf4-2c87-4042-94fa-7e877eab9390" providerId="ADAL" clId="{6D09F125-27ED-4AF8-AE54-F388B0002438}" dt="2024-06-21T15:40:00.543" v="1625" actId="20577"/>
          <ac:spMkLst>
            <pc:docMk/>
            <pc:sldMk cId="0" sldId="269"/>
            <ac:spMk id="19" creationId="{00000000-0000-0000-0000-000000000000}"/>
          </ac:spMkLst>
        </pc:spChg>
        <pc:spChg chg="add del mod topLvl">
          <ac:chgData name="Serkan Özden" userId="8782adf4-2c87-4042-94fa-7e877eab9390" providerId="ADAL" clId="{6D09F125-27ED-4AF8-AE54-F388B0002438}" dt="2024-06-14T14:38:10.004" v="1464" actId="478"/>
          <ac:spMkLst>
            <pc:docMk/>
            <pc:sldMk cId="0" sldId="269"/>
            <ac:spMk id="24" creationId="{7C2DA075-C548-9948-C8E1-A2D0C3DA3794}"/>
          </ac:spMkLst>
        </pc:spChg>
        <pc:spChg chg="mod topLvl">
          <ac:chgData name="Serkan Özden" userId="8782adf4-2c87-4042-94fa-7e877eab9390" providerId="ADAL" clId="{6D09F125-27ED-4AF8-AE54-F388B0002438}" dt="2024-06-14T14:38:10.004" v="1464" actId="478"/>
          <ac:spMkLst>
            <pc:docMk/>
            <pc:sldMk cId="0" sldId="269"/>
            <ac:spMk id="25" creationId="{1FB8E0D3-8B93-65DC-4E25-DC9129DE7DE4}"/>
          </ac:spMkLst>
        </pc:spChg>
        <pc:grpChg chg="add del">
          <ac:chgData name="Serkan Özden" userId="8782adf4-2c87-4042-94fa-7e877eab9390" providerId="ADAL" clId="{6D09F125-27ED-4AF8-AE54-F388B0002438}" dt="2024-06-14T14:38:10.397" v="1465" actId="478"/>
          <ac:grpSpMkLst>
            <pc:docMk/>
            <pc:sldMk cId="0" sldId="269"/>
            <ac:grpSpMk id="17" creationId="{00000000-0000-0000-0000-000000000000}"/>
          </ac:grpSpMkLst>
        </pc:grpChg>
        <pc:grpChg chg="add del">
          <ac:chgData name="Serkan Özden" userId="8782adf4-2c87-4042-94fa-7e877eab9390" providerId="ADAL" clId="{6D09F125-27ED-4AF8-AE54-F388B0002438}" dt="2024-06-14T14:38:10.004" v="1464" actId="478"/>
          <ac:grpSpMkLst>
            <pc:docMk/>
            <pc:sldMk cId="0" sldId="269"/>
            <ac:grpSpMk id="23" creationId="{DFAEBDBD-DF7A-19D9-2AC3-8F519F584921}"/>
          </ac:grpSpMkLst>
        </pc:grpChg>
      </pc:sldChg>
      <pc:sldChg chg="modSp mod">
        <pc:chgData name="Serkan Özden" userId="8782adf4-2c87-4042-94fa-7e877eab9390" providerId="ADAL" clId="{6D09F125-27ED-4AF8-AE54-F388B0002438}" dt="2024-06-14T14:43:20.489" v="1503" actId="20577"/>
        <pc:sldMkLst>
          <pc:docMk/>
          <pc:sldMk cId="0" sldId="270"/>
        </pc:sldMkLst>
        <pc:spChg chg="mod">
          <ac:chgData name="Serkan Özden" userId="8782adf4-2c87-4042-94fa-7e877eab9390" providerId="ADAL" clId="{6D09F125-27ED-4AF8-AE54-F388B0002438}" dt="2024-06-14T14:35:48.785" v="1374" actId="20577"/>
          <ac:spMkLst>
            <pc:docMk/>
            <pc:sldMk cId="0" sldId="270"/>
            <ac:spMk id="3" creationId="{00000000-0000-0000-0000-000000000000}"/>
          </ac:spMkLst>
        </pc:spChg>
        <pc:graphicFrameChg chg="mod modGraphic">
          <ac:chgData name="Serkan Özden" userId="8782adf4-2c87-4042-94fa-7e877eab9390" providerId="ADAL" clId="{6D09F125-27ED-4AF8-AE54-F388B0002438}" dt="2024-06-14T14:43:20.489" v="1503" actId="20577"/>
          <ac:graphicFrameMkLst>
            <pc:docMk/>
            <pc:sldMk cId="0" sldId="270"/>
            <ac:graphicFrameMk id="18" creationId="{7B0854E5-C9ED-3121-96DC-4155E2C1E645}"/>
          </ac:graphicFrameMkLst>
        </pc:graphicFrameChg>
      </pc:sldChg>
      <pc:sldChg chg="addSp delSp modSp mod">
        <pc:chgData name="Serkan Özden" userId="8782adf4-2c87-4042-94fa-7e877eab9390" providerId="ADAL" clId="{6D09F125-27ED-4AF8-AE54-F388B0002438}" dt="2024-06-21T15:27:50.887" v="1541" actId="255"/>
        <pc:sldMkLst>
          <pc:docMk/>
          <pc:sldMk cId="0" sldId="272"/>
        </pc:sldMkLst>
        <pc:spChg chg="add del mod">
          <ac:chgData name="Serkan Özden" userId="8782adf4-2c87-4042-94fa-7e877eab9390" providerId="ADAL" clId="{6D09F125-27ED-4AF8-AE54-F388B0002438}" dt="2024-06-12T07:44:50.348" v="2" actId="478"/>
          <ac:spMkLst>
            <pc:docMk/>
            <pc:sldMk cId="0" sldId="272"/>
            <ac:spMk id="10" creationId="{6ED335DE-5EAF-63AB-FDDF-D80534103E85}"/>
          </ac:spMkLst>
        </pc:spChg>
        <pc:spChg chg="add mod">
          <ac:chgData name="Serkan Özden" userId="8782adf4-2c87-4042-94fa-7e877eab9390" providerId="ADAL" clId="{6D09F125-27ED-4AF8-AE54-F388B0002438}" dt="2024-06-21T15:27:50.887" v="1541" actId="255"/>
          <ac:spMkLst>
            <pc:docMk/>
            <pc:sldMk cId="0" sldId="272"/>
            <ac:spMk id="11" creationId="{8B41FB1A-2488-3D12-CECC-79202CA89B3B}"/>
          </ac:spMkLst>
        </pc:spChg>
      </pc:sldChg>
    </pc:docChg>
  </pc:docChgLst>
  <pc:docChgLst>
    <pc:chgData name="Serkan Özden" userId="8782adf4-2c87-4042-94fa-7e877eab9390" providerId="ADAL" clId="{C77006BB-62C5-4A4A-916F-D8FA2BE543E1}"/>
    <pc:docChg chg="undo custSel delSld modSld">
      <pc:chgData name="Serkan Özden" userId="8782adf4-2c87-4042-94fa-7e877eab9390" providerId="ADAL" clId="{C77006BB-62C5-4A4A-916F-D8FA2BE543E1}" dt="2024-03-13T10:32:40.641" v="22" actId="1038"/>
      <pc:docMkLst>
        <pc:docMk/>
      </pc:docMkLst>
      <pc:sldChg chg="del">
        <pc:chgData name="Serkan Özden" userId="8782adf4-2c87-4042-94fa-7e877eab9390" providerId="ADAL" clId="{C77006BB-62C5-4A4A-916F-D8FA2BE543E1}" dt="2023-10-27T15:15:49.397" v="15" actId="47"/>
        <pc:sldMkLst>
          <pc:docMk/>
          <pc:sldMk cId="0" sldId="256"/>
        </pc:sldMkLst>
      </pc:sldChg>
      <pc:sldChg chg="modSp mod">
        <pc:chgData name="Serkan Özden" userId="8782adf4-2c87-4042-94fa-7e877eab9390" providerId="ADAL" clId="{C77006BB-62C5-4A4A-916F-D8FA2BE543E1}" dt="2024-02-23T08:42:48.306" v="21" actId="14100"/>
        <pc:sldMkLst>
          <pc:docMk/>
          <pc:sldMk cId="0" sldId="270"/>
        </pc:sldMkLst>
        <pc:graphicFrameChg chg="mod modGraphic">
          <ac:chgData name="Serkan Özden" userId="8782adf4-2c87-4042-94fa-7e877eab9390" providerId="ADAL" clId="{C77006BB-62C5-4A4A-916F-D8FA2BE543E1}" dt="2024-02-23T08:42:48.306" v="21" actId="14100"/>
          <ac:graphicFrameMkLst>
            <pc:docMk/>
            <pc:sldMk cId="0" sldId="270"/>
            <ac:graphicFrameMk id="18" creationId="{7B0854E5-C9ED-3121-96DC-4155E2C1E645}"/>
          </ac:graphicFrameMkLst>
        </pc:graphicFrameChg>
      </pc:sldChg>
      <pc:sldChg chg="delSp modSp mod">
        <pc:chgData name="Serkan Özden" userId="8782adf4-2c87-4042-94fa-7e877eab9390" providerId="ADAL" clId="{C77006BB-62C5-4A4A-916F-D8FA2BE543E1}" dt="2024-03-13T10:32:40.641" v="22" actId="1038"/>
        <pc:sldMkLst>
          <pc:docMk/>
          <pc:sldMk cId="0" sldId="272"/>
        </pc:sldMkLst>
        <pc:spChg chg="del">
          <ac:chgData name="Serkan Özden" userId="8782adf4-2c87-4042-94fa-7e877eab9390" providerId="ADAL" clId="{C77006BB-62C5-4A4A-916F-D8FA2BE543E1}" dt="2023-10-27T15:14:40.911" v="0" actId="478"/>
          <ac:spMkLst>
            <pc:docMk/>
            <pc:sldMk cId="0" sldId="272"/>
            <ac:spMk id="11" creationId="{00000000-0000-0000-0000-000000000000}"/>
          </ac:spMkLst>
        </pc:spChg>
        <pc:spChg chg="mod">
          <ac:chgData name="Serkan Özden" userId="8782adf4-2c87-4042-94fa-7e877eab9390" providerId="ADAL" clId="{C77006BB-62C5-4A4A-916F-D8FA2BE543E1}" dt="2024-03-13T10:32:40.641" v="22" actId="1038"/>
          <ac:spMkLst>
            <pc:docMk/>
            <pc:sldMk cId="0" sldId="272"/>
            <ac:spMk id="12" creationId="{3241EC37-CF73-E01D-0095-579D2645A331}"/>
          </ac:spMkLst>
        </pc:spChg>
        <pc:picChg chg="mod ord">
          <ac:chgData name="Serkan Özden" userId="8782adf4-2c87-4042-94fa-7e877eab9390" providerId="ADAL" clId="{C77006BB-62C5-4A4A-916F-D8FA2BE543E1}" dt="2023-10-27T15:15:30.926" v="14" actId="1035"/>
          <ac:picMkLst>
            <pc:docMk/>
            <pc:sldMk cId="0" sldId="272"/>
            <ac:picMk id="14" creationId="{0036CBE1-6600-E633-9EE1-9E4E00CC9F5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44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70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39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22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08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252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70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3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95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280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7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4D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41EC37-CF73-E01D-0095-579D2645A331}"/>
              </a:ext>
            </a:extLst>
          </p:cNvPr>
          <p:cNvSpPr/>
          <p:nvPr/>
        </p:nvSpPr>
        <p:spPr>
          <a:xfrm>
            <a:off x="76200" y="0"/>
            <a:ext cx="18288000" cy="102869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2"/>
          <p:cNvGrpSpPr/>
          <p:nvPr/>
        </p:nvGrpSpPr>
        <p:grpSpPr>
          <a:xfrm>
            <a:off x="10508831" y="4375965"/>
            <a:ext cx="6750469" cy="4882335"/>
            <a:chOff x="0" y="0"/>
            <a:chExt cx="9000626" cy="6509780"/>
          </a:xfrm>
        </p:grpSpPr>
        <p:grpSp>
          <p:nvGrpSpPr>
            <p:cNvPr id="3" name="Group 3"/>
            <p:cNvGrpSpPr>
              <a:grpSpLocks noChangeAspect="1"/>
            </p:cNvGrpSpPr>
            <p:nvPr/>
          </p:nvGrpSpPr>
          <p:grpSpPr>
            <a:xfrm>
              <a:off x="4672970" y="2182124"/>
              <a:ext cx="4327656" cy="4327656"/>
              <a:chOff x="0" y="0"/>
              <a:chExt cx="2653030" cy="265303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2653030" cy="2654300"/>
              </a:xfrm>
              <a:custGeom>
                <a:avLst/>
                <a:gdLst/>
                <a:ahLst/>
                <a:cxnLst/>
                <a:rect l="l" t="t" r="r" b="b"/>
                <a:pathLst>
                  <a:path w="2653030" h="2654300">
                    <a:moveTo>
                      <a:pt x="0" y="1535430"/>
                    </a:moveTo>
                    <a:lnTo>
                      <a:pt x="0" y="1463040"/>
                    </a:lnTo>
                    <a:lnTo>
                      <a:pt x="1463040" y="0"/>
                    </a:lnTo>
                    <a:lnTo>
                      <a:pt x="1535430" y="0"/>
                    </a:lnTo>
                    <a:lnTo>
                      <a:pt x="0" y="1535430"/>
                    </a:lnTo>
                    <a:close/>
                    <a:moveTo>
                      <a:pt x="1681480" y="0"/>
                    </a:moveTo>
                    <a:lnTo>
                      <a:pt x="1609090" y="0"/>
                    </a:lnTo>
                    <a:lnTo>
                      <a:pt x="0" y="1607820"/>
                    </a:lnTo>
                    <a:lnTo>
                      <a:pt x="0" y="1680210"/>
                    </a:lnTo>
                    <a:lnTo>
                      <a:pt x="1681480" y="0"/>
                    </a:lnTo>
                    <a:close/>
                    <a:moveTo>
                      <a:pt x="1390650" y="0"/>
                    </a:moveTo>
                    <a:lnTo>
                      <a:pt x="1318260" y="0"/>
                    </a:lnTo>
                    <a:lnTo>
                      <a:pt x="0" y="1318260"/>
                    </a:lnTo>
                    <a:lnTo>
                      <a:pt x="0" y="1390650"/>
                    </a:lnTo>
                    <a:lnTo>
                      <a:pt x="1390650" y="0"/>
                    </a:lnTo>
                    <a:close/>
                    <a:moveTo>
                      <a:pt x="1245870" y="0"/>
                    </a:moveTo>
                    <a:lnTo>
                      <a:pt x="1173480" y="0"/>
                    </a:lnTo>
                    <a:lnTo>
                      <a:pt x="0" y="1173480"/>
                    </a:lnTo>
                    <a:lnTo>
                      <a:pt x="0" y="1245870"/>
                    </a:lnTo>
                    <a:lnTo>
                      <a:pt x="1245870" y="0"/>
                    </a:lnTo>
                    <a:close/>
                    <a:moveTo>
                      <a:pt x="1826260" y="0"/>
                    </a:moveTo>
                    <a:lnTo>
                      <a:pt x="1753870" y="0"/>
                    </a:lnTo>
                    <a:lnTo>
                      <a:pt x="0" y="1753870"/>
                    </a:lnTo>
                    <a:lnTo>
                      <a:pt x="0" y="1826260"/>
                    </a:lnTo>
                    <a:lnTo>
                      <a:pt x="1826260" y="0"/>
                    </a:lnTo>
                    <a:close/>
                    <a:moveTo>
                      <a:pt x="2260600" y="0"/>
                    </a:moveTo>
                    <a:lnTo>
                      <a:pt x="2188210" y="0"/>
                    </a:lnTo>
                    <a:lnTo>
                      <a:pt x="0" y="2188210"/>
                    </a:lnTo>
                    <a:lnTo>
                      <a:pt x="0" y="2260600"/>
                    </a:lnTo>
                    <a:lnTo>
                      <a:pt x="2260600" y="0"/>
                    </a:lnTo>
                    <a:close/>
                    <a:moveTo>
                      <a:pt x="2551430" y="0"/>
                    </a:moveTo>
                    <a:lnTo>
                      <a:pt x="2479040" y="0"/>
                    </a:lnTo>
                    <a:lnTo>
                      <a:pt x="0" y="2479040"/>
                    </a:lnTo>
                    <a:lnTo>
                      <a:pt x="0" y="2551430"/>
                    </a:lnTo>
                    <a:lnTo>
                      <a:pt x="2551430" y="0"/>
                    </a:lnTo>
                    <a:close/>
                    <a:moveTo>
                      <a:pt x="2405380" y="0"/>
                    </a:moveTo>
                    <a:lnTo>
                      <a:pt x="2332990" y="0"/>
                    </a:lnTo>
                    <a:lnTo>
                      <a:pt x="0" y="2332990"/>
                    </a:lnTo>
                    <a:lnTo>
                      <a:pt x="0" y="2405380"/>
                    </a:lnTo>
                    <a:lnTo>
                      <a:pt x="2405380" y="0"/>
                    </a:lnTo>
                    <a:close/>
                    <a:moveTo>
                      <a:pt x="2115820" y="0"/>
                    </a:moveTo>
                    <a:lnTo>
                      <a:pt x="2043430" y="0"/>
                    </a:lnTo>
                    <a:lnTo>
                      <a:pt x="0" y="2043430"/>
                    </a:lnTo>
                    <a:lnTo>
                      <a:pt x="0" y="2115820"/>
                    </a:lnTo>
                    <a:lnTo>
                      <a:pt x="2115820" y="0"/>
                    </a:lnTo>
                    <a:close/>
                    <a:moveTo>
                      <a:pt x="375920" y="0"/>
                    </a:moveTo>
                    <a:lnTo>
                      <a:pt x="303530" y="0"/>
                    </a:lnTo>
                    <a:lnTo>
                      <a:pt x="0" y="303530"/>
                    </a:lnTo>
                    <a:lnTo>
                      <a:pt x="0" y="375920"/>
                    </a:lnTo>
                    <a:lnTo>
                      <a:pt x="375920" y="0"/>
                    </a:lnTo>
                    <a:close/>
                    <a:moveTo>
                      <a:pt x="1101090" y="0"/>
                    </a:moveTo>
                    <a:lnTo>
                      <a:pt x="1028700" y="0"/>
                    </a:lnTo>
                    <a:lnTo>
                      <a:pt x="0" y="1028700"/>
                    </a:lnTo>
                    <a:lnTo>
                      <a:pt x="0" y="1101090"/>
                    </a:lnTo>
                    <a:lnTo>
                      <a:pt x="1101090" y="0"/>
                    </a:lnTo>
                    <a:close/>
                    <a:moveTo>
                      <a:pt x="2653030" y="0"/>
                    </a:moveTo>
                    <a:lnTo>
                      <a:pt x="2623820" y="0"/>
                    </a:lnTo>
                    <a:lnTo>
                      <a:pt x="0" y="2623820"/>
                    </a:lnTo>
                    <a:lnTo>
                      <a:pt x="0" y="2653030"/>
                    </a:lnTo>
                    <a:lnTo>
                      <a:pt x="43180" y="2653030"/>
                    </a:lnTo>
                    <a:lnTo>
                      <a:pt x="2653030" y="43180"/>
                    </a:lnTo>
                    <a:lnTo>
                      <a:pt x="2653030" y="0"/>
                    </a:lnTo>
                    <a:close/>
                    <a:moveTo>
                      <a:pt x="520700" y="0"/>
                    </a:moveTo>
                    <a:lnTo>
                      <a:pt x="448310" y="0"/>
                    </a:lnTo>
                    <a:lnTo>
                      <a:pt x="0" y="448310"/>
                    </a:lnTo>
                    <a:lnTo>
                      <a:pt x="0" y="520700"/>
                    </a:lnTo>
                    <a:lnTo>
                      <a:pt x="520700" y="0"/>
                    </a:lnTo>
                    <a:close/>
                    <a:moveTo>
                      <a:pt x="85090" y="0"/>
                    </a:moveTo>
                    <a:lnTo>
                      <a:pt x="12700" y="0"/>
                    </a:lnTo>
                    <a:lnTo>
                      <a:pt x="0" y="12700"/>
                    </a:lnTo>
                    <a:lnTo>
                      <a:pt x="0" y="85090"/>
                    </a:lnTo>
                    <a:lnTo>
                      <a:pt x="85090" y="0"/>
                    </a:lnTo>
                    <a:close/>
                    <a:moveTo>
                      <a:pt x="231140" y="0"/>
                    </a:moveTo>
                    <a:lnTo>
                      <a:pt x="158750" y="0"/>
                    </a:lnTo>
                    <a:lnTo>
                      <a:pt x="0" y="157480"/>
                    </a:lnTo>
                    <a:lnTo>
                      <a:pt x="0" y="229870"/>
                    </a:lnTo>
                    <a:lnTo>
                      <a:pt x="231140" y="0"/>
                    </a:lnTo>
                    <a:close/>
                    <a:moveTo>
                      <a:pt x="0" y="956310"/>
                    </a:moveTo>
                    <a:lnTo>
                      <a:pt x="956310" y="0"/>
                    </a:lnTo>
                    <a:lnTo>
                      <a:pt x="883920" y="0"/>
                    </a:lnTo>
                    <a:lnTo>
                      <a:pt x="0" y="882650"/>
                    </a:lnTo>
                    <a:lnTo>
                      <a:pt x="0" y="956310"/>
                    </a:lnTo>
                    <a:close/>
                    <a:moveTo>
                      <a:pt x="665480" y="0"/>
                    </a:moveTo>
                    <a:lnTo>
                      <a:pt x="593090" y="0"/>
                    </a:lnTo>
                    <a:lnTo>
                      <a:pt x="0" y="593090"/>
                    </a:lnTo>
                    <a:lnTo>
                      <a:pt x="0" y="665480"/>
                    </a:lnTo>
                    <a:lnTo>
                      <a:pt x="665480" y="0"/>
                    </a:lnTo>
                    <a:close/>
                    <a:moveTo>
                      <a:pt x="810260" y="0"/>
                    </a:moveTo>
                    <a:lnTo>
                      <a:pt x="737870" y="0"/>
                    </a:lnTo>
                    <a:lnTo>
                      <a:pt x="0" y="737870"/>
                    </a:lnTo>
                    <a:lnTo>
                      <a:pt x="0" y="810260"/>
                    </a:lnTo>
                    <a:lnTo>
                      <a:pt x="810260" y="0"/>
                    </a:lnTo>
                    <a:close/>
                    <a:moveTo>
                      <a:pt x="1971040" y="0"/>
                    </a:moveTo>
                    <a:lnTo>
                      <a:pt x="1898650" y="0"/>
                    </a:lnTo>
                    <a:lnTo>
                      <a:pt x="0" y="1898650"/>
                    </a:lnTo>
                    <a:lnTo>
                      <a:pt x="0" y="1971040"/>
                    </a:lnTo>
                    <a:lnTo>
                      <a:pt x="1971040" y="0"/>
                    </a:lnTo>
                    <a:close/>
                    <a:moveTo>
                      <a:pt x="2653030" y="1783080"/>
                    </a:moveTo>
                    <a:lnTo>
                      <a:pt x="2653030" y="1710690"/>
                    </a:lnTo>
                    <a:lnTo>
                      <a:pt x="1710690" y="2653030"/>
                    </a:lnTo>
                    <a:lnTo>
                      <a:pt x="1783080" y="2653030"/>
                    </a:lnTo>
                    <a:lnTo>
                      <a:pt x="2653030" y="1783080"/>
                    </a:lnTo>
                    <a:close/>
                    <a:moveTo>
                      <a:pt x="2653030" y="1927860"/>
                    </a:moveTo>
                    <a:lnTo>
                      <a:pt x="2653030" y="1855470"/>
                    </a:lnTo>
                    <a:lnTo>
                      <a:pt x="1855470" y="2653030"/>
                    </a:lnTo>
                    <a:lnTo>
                      <a:pt x="1927860" y="2653030"/>
                    </a:lnTo>
                    <a:lnTo>
                      <a:pt x="2653030" y="1927860"/>
                    </a:lnTo>
                    <a:close/>
                    <a:moveTo>
                      <a:pt x="2653030" y="2072640"/>
                    </a:moveTo>
                    <a:lnTo>
                      <a:pt x="2653030" y="2000250"/>
                    </a:lnTo>
                    <a:lnTo>
                      <a:pt x="2000250" y="2653030"/>
                    </a:lnTo>
                    <a:lnTo>
                      <a:pt x="2072640" y="2653030"/>
                    </a:lnTo>
                    <a:lnTo>
                      <a:pt x="2653030" y="2072640"/>
                    </a:lnTo>
                    <a:close/>
                    <a:moveTo>
                      <a:pt x="2653030" y="1638300"/>
                    </a:moveTo>
                    <a:lnTo>
                      <a:pt x="2653030" y="1565910"/>
                    </a:lnTo>
                    <a:lnTo>
                      <a:pt x="1564640" y="2654300"/>
                    </a:lnTo>
                    <a:lnTo>
                      <a:pt x="1637030" y="2654300"/>
                    </a:lnTo>
                    <a:lnTo>
                      <a:pt x="2653030" y="1638300"/>
                    </a:lnTo>
                    <a:close/>
                    <a:moveTo>
                      <a:pt x="2217420" y="2653030"/>
                    </a:moveTo>
                    <a:lnTo>
                      <a:pt x="2653030" y="2217420"/>
                    </a:lnTo>
                    <a:lnTo>
                      <a:pt x="2653030" y="2145030"/>
                    </a:lnTo>
                    <a:lnTo>
                      <a:pt x="2145030" y="2653030"/>
                    </a:lnTo>
                    <a:lnTo>
                      <a:pt x="2217420" y="2653030"/>
                    </a:lnTo>
                    <a:close/>
                    <a:moveTo>
                      <a:pt x="2653030" y="2580640"/>
                    </a:moveTo>
                    <a:lnTo>
                      <a:pt x="2580640" y="2653030"/>
                    </a:lnTo>
                    <a:lnTo>
                      <a:pt x="2653030" y="2653030"/>
                    </a:lnTo>
                    <a:lnTo>
                      <a:pt x="2653030" y="2580640"/>
                    </a:lnTo>
                    <a:close/>
                    <a:moveTo>
                      <a:pt x="2653030" y="2508250"/>
                    </a:moveTo>
                    <a:lnTo>
                      <a:pt x="2653030" y="2435860"/>
                    </a:lnTo>
                    <a:lnTo>
                      <a:pt x="2435860" y="2653030"/>
                    </a:lnTo>
                    <a:lnTo>
                      <a:pt x="2508250" y="2653030"/>
                    </a:lnTo>
                    <a:lnTo>
                      <a:pt x="2653030" y="2508250"/>
                    </a:lnTo>
                    <a:close/>
                    <a:moveTo>
                      <a:pt x="2653030" y="2363470"/>
                    </a:moveTo>
                    <a:lnTo>
                      <a:pt x="2653030" y="2291080"/>
                    </a:lnTo>
                    <a:lnTo>
                      <a:pt x="2291080" y="2653030"/>
                    </a:lnTo>
                    <a:lnTo>
                      <a:pt x="2363470" y="2653030"/>
                    </a:lnTo>
                    <a:lnTo>
                      <a:pt x="2653030" y="2363470"/>
                    </a:lnTo>
                    <a:close/>
                    <a:moveTo>
                      <a:pt x="2653030" y="1492250"/>
                    </a:moveTo>
                    <a:lnTo>
                      <a:pt x="2653030" y="1419860"/>
                    </a:lnTo>
                    <a:lnTo>
                      <a:pt x="1419860" y="2653030"/>
                    </a:lnTo>
                    <a:lnTo>
                      <a:pt x="1492250" y="2653030"/>
                    </a:lnTo>
                    <a:lnTo>
                      <a:pt x="2653030" y="1492250"/>
                    </a:lnTo>
                    <a:close/>
                    <a:moveTo>
                      <a:pt x="2653030" y="187960"/>
                    </a:moveTo>
                    <a:lnTo>
                      <a:pt x="2653030" y="115570"/>
                    </a:lnTo>
                    <a:lnTo>
                      <a:pt x="115570" y="2653030"/>
                    </a:lnTo>
                    <a:lnTo>
                      <a:pt x="187960" y="2653030"/>
                    </a:lnTo>
                    <a:lnTo>
                      <a:pt x="2653030" y="187960"/>
                    </a:lnTo>
                    <a:close/>
                    <a:moveTo>
                      <a:pt x="2653030" y="622300"/>
                    </a:moveTo>
                    <a:lnTo>
                      <a:pt x="2653030" y="549910"/>
                    </a:lnTo>
                    <a:lnTo>
                      <a:pt x="549910" y="2653030"/>
                    </a:lnTo>
                    <a:lnTo>
                      <a:pt x="622300" y="2653030"/>
                    </a:lnTo>
                    <a:lnTo>
                      <a:pt x="2653030" y="622300"/>
                    </a:lnTo>
                    <a:close/>
                    <a:moveTo>
                      <a:pt x="2653030" y="477520"/>
                    </a:moveTo>
                    <a:lnTo>
                      <a:pt x="2653030" y="405130"/>
                    </a:lnTo>
                    <a:lnTo>
                      <a:pt x="405130" y="2653030"/>
                    </a:lnTo>
                    <a:lnTo>
                      <a:pt x="477520" y="2653030"/>
                    </a:lnTo>
                    <a:lnTo>
                      <a:pt x="2653030" y="477520"/>
                    </a:lnTo>
                    <a:close/>
                    <a:moveTo>
                      <a:pt x="2653030" y="1347470"/>
                    </a:moveTo>
                    <a:lnTo>
                      <a:pt x="2653030" y="1275080"/>
                    </a:lnTo>
                    <a:lnTo>
                      <a:pt x="1275080" y="2653030"/>
                    </a:lnTo>
                    <a:lnTo>
                      <a:pt x="1347470" y="2653030"/>
                    </a:lnTo>
                    <a:lnTo>
                      <a:pt x="2653030" y="1347470"/>
                    </a:lnTo>
                    <a:close/>
                    <a:moveTo>
                      <a:pt x="2653030" y="767080"/>
                    </a:moveTo>
                    <a:lnTo>
                      <a:pt x="2653030" y="694690"/>
                    </a:lnTo>
                    <a:lnTo>
                      <a:pt x="694690" y="2653030"/>
                    </a:lnTo>
                    <a:lnTo>
                      <a:pt x="767080" y="2653030"/>
                    </a:lnTo>
                    <a:lnTo>
                      <a:pt x="2653030" y="767080"/>
                    </a:lnTo>
                    <a:close/>
                    <a:moveTo>
                      <a:pt x="2653030" y="332740"/>
                    </a:moveTo>
                    <a:lnTo>
                      <a:pt x="2653030" y="260350"/>
                    </a:lnTo>
                    <a:lnTo>
                      <a:pt x="260350" y="2653030"/>
                    </a:lnTo>
                    <a:lnTo>
                      <a:pt x="332740" y="2653030"/>
                    </a:lnTo>
                    <a:lnTo>
                      <a:pt x="2653030" y="332740"/>
                    </a:lnTo>
                    <a:close/>
                    <a:moveTo>
                      <a:pt x="2653030" y="1202690"/>
                    </a:moveTo>
                    <a:lnTo>
                      <a:pt x="2653030" y="1130300"/>
                    </a:lnTo>
                    <a:lnTo>
                      <a:pt x="1130300" y="2653030"/>
                    </a:lnTo>
                    <a:lnTo>
                      <a:pt x="1202690" y="2653030"/>
                    </a:lnTo>
                    <a:lnTo>
                      <a:pt x="2653030" y="1202690"/>
                    </a:lnTo>
                    <a:close/>
                    <a:moveTo>
                      <a:pt x="2653030" y="913130"/>
                    </a:moveTo>
                    <a:lnTo>
                      <a:pt x="2653030" y="840740"/>
                    </a:lnTo>
                    <a:lnTo>
                      <a:pt x="840740" y="2653030"/>
                    </a:lnTo>
                    <a:lnTo>
                      <a:pt x="913130" y="2653030"/>
                    </a:lnTo>
                    <a:lnTo>
                      <a:pt x="2653030" y="913130"/>
                    </a:lnTo>
                    <a:close/>
                    <a:moveTo>
                      <a:pt x="2653030" y="1057910"/>
                    </a:moveTo>
                    <a:lnTo>
                      <a:pt x="2653030" y="985520"/>
                    </a:lnTo>
                    <a:lnTo>
                      <a:pt x="985520" y="2653030"/>
                    </a:lnTo>
                    <a:lnTo>
                      <a:pt x="1057910" y="2653030"/>
                    </a:lnTo>
                    <a:lnTo>
                      <a:pt x="2653030" y="1057910"/>
                    </a:lnTo>
                    <a:close/>
                  </a:path>
                </a:pathLst>
              </a:custGeom>
              <a:solidFill>
                <a:srgbClr val="5F92B4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Group 5"/>
            <p:cNvGrpSpPr>
              <a:grpSpLocks noChangeAspect="1"/>
            </p:cNvGrpSpPr>
            <p:nvPr/>
          </p:nvGrpSpPr>
          <p:grpSpPr>
            <a:xfrm>
              <a:off x="6818501" y="0"/>
              <a:ext cx="2182124" cy="2182124"/>
              <a:chOff x="0" y="0"/>
              <a:chExt cx="1708150" cy="1708150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chemeClr val="tx2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7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2269601" y="4193888"/>
              <a:ext cx="2315892" cy="2315892"/>
            </a:xfrm>
            <a:prstGeom prst="rect">
              <a:avLst/>
            </a:prstGeom>
          </p:spPr>
        </p:pic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0" y="4309359"/>
              <a:ext cx="2182124" cy="2182124"/>
              <a:chOff x="13411200" y="2743200"/>
              <a:chExt cx="21945600" cy="2194560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13393617" y="2201258"/>
                <a:ext cx="21980767" cy="23029484"/>
              </a:xfrm>
              <a:custGeom>
                <a:avLst/>
                <a:gdLst/>
                <a:ahLst/>
                <a:cxnLst/>
                <a:rect l="l" t="t" r="r" b="b"/>
                <a:pathLst>
                  <a:path w="21980767" h="23029484">
                    <a:moveTo>
                      <a:pt x="17583" y="11514742"/>
                    </a:moveTo>
                    <a:cubicBezTo>
                      <a:pt x="0" y="15446635"/>
                      <a:pt x="2087548" y="19087402"/>
                      <a:pt x="5489768" y="21058443"/>
                    </a:cubicBezTo>
                    <a:cubicBezTo>
                      <a:pt x="8891989" y="23029484"/>
                      <a:pt x="13088779" y="23029484"/>
                      <a:pt x="16490999" y="21058443"/>
                    </a:cubicBezTo>
                    <a:cubicBezTo>
                      <a:pt x="19893216" y="19087402"/>
                      <a:pt x="21980766" y="15446635"/>
                      <a:pt x="21963183" y="11514742"/>
                    </a:cubicBezTo>
                    <a:cubicBezTo>
                      <a:pt x="21980766" y="7582848"/>
                      <a:pt x="19893216" y="3942081"/>
                      <a:pt x="16490999" y="1971041"/>
                    </a:cubicBezTo>
                    <a:cubicBezTo>
                      <a:pt x="13088779" y="0"/>
                      <a:pt x="8891989" y="0"/>
                      <a:pt x="5489768" y="1971041"/>
                    </a:cubicBezTo>
                    <a:cubicBezTo>
                      <a:pt x="2087548" y="3942081"/>
                      <a:pt x="0" y="7582848"/>
                      <a:pt x="17583" y="11514742"/>
                    </a:cubicBezTo>
                    <a:close/>
                  </a:path>
                </a:pathLst>
              </a:custGeom>
              <a:solidFill>
                <a:schemeClr val="tx2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14" name="Picture 13" descr="A logo with blue and green text&#10;&#10;Description automatically generated">
            <a:extLst>
              <a:ext uri="{FF2B5EF4-FFF2-40B4-BE49-F238E27FC236}">
                <a16:creationId xmlns:a16="http://schemas.microsoft.com/office/drawing/2014/main" id="{0036CBE1-6600-E633-9EE1-9E4E00CC9F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42900"/>
            <a:ext cx="12492462" cy="721547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B41FB1A-2488-3D12-CECC-79202CA89B3B}"/>
              </a:ext>
            </a:extLst>
          </p:cNvPr>
          <p:cNvSpPr txBox="1"/>
          <p:nvPr/>
        </p:nvSpPr>
        <p:spPr>
          <a:xfrm>
            <a:off x="3536057" y="5671702"/>
            <a:ext cx="9372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700" b="1" i="1" dirty="0">
                <a:solidFill>
                  <a:srgbClr val="000000"/>
                </a:solidFill>
                <a:latin typeface="Agency FB" panose="020B05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en-US" sz="2700" b="1" i="1" u="none" strike="noStrike" baseline="0" dirty="0">
                <a:solidFill>
                  <a:srgbClr val="000000"/>
                </a:solidFill>
                <a:latin typeface="Agency FB" panose="020B05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 easy-to-use policy management product that can integrate with leading firewall vendors to make analysis, rule optimization and automation activities </a:t>
            </a:r>
          </a:p>
          <a:p>
            <a:endParaRPr lang="tr-TR" sz="2400" b="1" dirty="0">
              <a:latin typeface="Agency FB" panose="020B0503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4D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4192476"/>
            <a:ext cx="7025043" cy="3477742"/>
            <a:chOff x="0" y="0"/>
            <a:chExt cx="9366725" cy="4636989"/>
          </a:xfrm>
        </p:grpSpPr>
        <p:sp>
          <p:nvSpPr>
            <p:cNvPr id="3" name="TextBox 3"/>
            <p:cNvSpPr txBox="1"/>
            <p:nvPr/>
          </p:nvSpPr>
          <p:spPr>
            <a:xfrm>
              <a:off x="0" y="-85725"/>
              <a:ext cx="9366725" cy="412501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2479"/>
                </a:lnSpc>
              </a:pPr>
              <a:r>
                <a:rPr lang="en-US" sz="9599" spc="-95">
                  <a:solidFill>
                    <a:srgbClr val="FFFFFF"/>
                  </a:solidFill>
                  <a:latin typeface="League Spartan Bold"/>
                </a:rPr>
                <a:t>Why Opinnate</a:t>
              </a:r>
            </a:p>
          </p:txBody>
        </p:sp>
        <p:sp>
          <p:nvSpPr>
            <p:cNvPr id="4" name="AutoShape 4"/>
            <p:cNvSpPr/>
            <p:nvPr/>
          </p:nvSpPr>
          <p:spPr>
            <a:xfrm>
              <a:off x="0" y="4413870"/>
              <a:ext cx="1324627" cy="223120"/>
            </a:xfrm>
            <a:prstGeom prst="rect">
              <a:avLst/>
            </a:prstGeom>
            <a:solidFill>
              <a:srgbClr val="5F92B4"/>
            </a:solidFill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028700" y="1028700"/>
            <a:ext cx="5793564" cy="1704169"/>
            <a:chOff x="0" y="0"/>
            <a:chExt cx="7724752" cy="2272226"/>
          </a:xfrm>
        </p:grpSpPr>
        <p:grpSp>
          <p:nvGrpSpPr>
            <p:cNvPr id="6" name="Group 6"/>
            <p:cNvGrpSpPr>
              <a:grpSpLocks noChangeAspect="1"/>
            </p:cNvGrpSpPr>
            <p:nvPr/>
          </p:nvGrpSpPr>
          <p:grpSpPr>
            <a:xfrm rot="-10800000">
              <a:off x="0" y="0"/>
              <a:ext cx="2267433" cy="2267433"/>
              <a:chOff x="0" y="0"/>
              <a:chExt cx="2653030" cy="2653030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2653030" cy="2654300"/>
              </a:xfrm>
              <a:custGeom>
                <a:avLst/>
                <a:gdLst/>
                <a:ahLst/>
                <a:cxnLst/>
                <a:rect l="l" t="t" r="r" b="b"/>
                <a:pathLst>
                  <a:path w="2653030" h="2654300">
                    <a:moveTo>
                      <a:pt x="0" y="1535430"/>
                    </a:moveTo>
                    <a:lnTo>
                      <a:pt x="0" y="1463040"/>
                    </a:lnTo>
                    <a:lnTo>
                      <a:pt x="1463040" y="0"/>
                    </a:lnTo>
                    <a:lnTo>
                      <a:pt x="1535430" y="0"/>
                    </a:lnTo>
                    <a:lnTo>
                      <a:pt x="0" y="1535430"/>
                    </a:lnTo>
                    <a:close/>
                    <a:moveTo>
                      <a:pt x="1681480" y="0"/>
                    </a:moveTo>
                    <a:lnTo>
                      <a:pt x="1609090" y="0"/>
                    </a:lnTo>
                    <a:lnTo>
                      <a:pt x="0" y="1607820"/>
                    </a:lnTo>
                    <a:lnTo>
                      <a:pt x="0" y="1680210"/>
                    </a:lnTo>
                    <a:lnTo>
                      <a:pt x="1681480" y="0"/>
                    </a:lnTo>
                    <a:close/>
                    <a:moveTo>
                      <a:pt x="1390650" y="0"/>
                    </a:moveTo>
                    <a:lnTo>
                      <a:pt x="1318260" y="0"/>
                    </a:lnTo>
                    <a:lnTo>
                      <a:pt x="0" y="1318260"/>
                    </a:lnTo>
                    <a:lnTo>
                      <a:pt x="0" y="1390650"/>
                    </a:lnTo>
                    <a:lnTo>
                      <a:pt x="1390650" y="0"/>
                    </a:lnTo>
                    <a:close/>
                    <a:moveTo>
                      <a:pt x="1245870" y="0"/>
                    </a:moveTo>
                    <a:lnTo>
                      <a:pt x="1173480" y="0"/>
                    </a:lnTo>
                    <a:lnTo>
                      <a:pt x="0" y="1173480"/>
                    </a:lnTo>
                    <a:lnTo>
                      <a:pt x="0" y="1245870"/>
                    </a:lnTo>
                    <a:lnTo>
                      <a:pt x="1245870" y="0"/>
                    </a:lnTo>
                    <a:close/>
                    <a:moveTo>
                      <a:pt x="1826260" y="0"/>
                    </a:moveTo>
                    <a:lnTo>
                      <a:pt x="1753870" y="0"/>
                    </a:lnTo>
                    <a:lnTo>
                      <a:pt x="0" y="1753870"/>
                    </a:lnTo>
                    <a:lnTo>
                      <a:pt x="0" y="1826260"/>
                    </a:lnTo>
                    <a:lnTo>
                      <a:pt x="1826260" y="0"/>
                    </a:lnTo>
                    <a:close/>
                    <a:moveTo>
                      <a:pt x="2260600" y="0"/>
                    </a:moveTo>
                    <a:lnTo>
                      <a:pt x="2188210" y="0"/>
                    </a:lnTo>
                    <a:lnTo>
                      <a:pt x="0" y="2188210"/>
                    </a:lnTo>
                    <a:lnTo>
                      <a:pt x="0" y="2260600"/>
                    </a:lnTo>
                    <a:lnTo>
                      <a:pt x="2260600" y="0"/>
                    </a:lnTo>
                    <a:close/>
                    <a:moveTo>
                      <a:pt x="2551430" y="0"/>
                    </a:moveTo>
                    <a:lnTo>
                      <a:pt x="2479040" y="0"/>
                    </a:lnTo>
                    <a:lnTo>
                      <a:pt x="0" y="2479040"/>
                    </a:lnTo>
                    <a:lnTo>
                      <a:pt x="0" y="2551430"/>
                    </a:lnTo>
                    <a:lnTo>
                      <a:pt x="2551430" y="0"/>
                    </a:lnTo>
                    <a:close/>
                    <a:moveTo>
                      <a:pt x="2405380" y="0"/>
                    </a:moveTo>
                    <a:lnTo>
                      <a:pt x="2332990" y="0"/>
                    </a:lnTo>
                    <a:lnTo>
                      <a:pt x="0" y="2332990"/>
                    </a:lnTo>
                    <a:lnTo>
                      <a:pt x="0" y="2405380"/>
                    </a:lnTo>
                    <a:lnTo>
                      <a:pt x="2405380" y="0"/>
                    </a:lnTo>
                    <a:close/>
                    <a:moveTo>
                      <a:pt x="2115820" y="0"/>
                    </a:moveTo>
                    <a:lnTo>
                      <a:pt x="2043430" y="0"/>
                    </a:lnTo>
                    <a:lnTo>
                      <a:pt x="0" y="2043430"/>
                    </a:lnTo>
                    <a:lnTo>
                      <a:pt x="0" y="2115820"/>
                    </a:lnTo>
                    <a:lnTo>
                      <a:pt x="2115820" y="0"/>
                    </a:lnTo>
                    <a:close/>
                    <a:moveTo>
                      <a:pt x="375920" y="0"/>
                    </a:moveTo>
                    <a:lnTo>
                      <a:pt x="303530" y="0"/>
                    </a:lnTo>
                    <a:lnTo>
                      <a:pt x="0" y="303530"/>
                    </a:lnTo>
                    <a:lnTo>
                      <a:pt x="0" y="375920"/>
                    </a:lnTo>
                    <a:lnTo>
                      <a:pt x="375920" y="0"/>
                    </a:lnTo>
                    <a:close/>
                    <a:moveTo>
                      <a:pt x="1101090" y="0"/>
                    </a:moveTo>
                    <a:lnTo>
                      <a:pt x="1028700" y="0"/>
                    </a:lnTo>
                    <a:lnTo>
                      <a:pt x="0" y="1028700"/>
                    </a:lnTo>
                    <a:lnTo>
                      <a:pt x="0" y="1101090"/>
                    </a:lnTo>
                    <a:lnTo>
                      <a:pt x="1101090" y="0"/>
                    </a:lnTo>
                    <a:close/>
                    <a:moveTo>
                      <a:pt x="2653030" y="0"/>
                    </a:moveTo>
                    <a:lnTo>
                      <a:pt x="2623820" y="0"/>
                    </a:lnTo>
                    <a:lnTo>
                      <a:pt x="0" y="2623820"/>
                    </a:lnTo>
                    <a:lnTo>
                      <a:pt x="0" y="2653030"/>
                    </a:lnTo>
                    <a:lnTo>
                      <a:pt x="43180" y="2653030"/>
                    </a:lnTo>
                    <a:lnTo>
                      <a:pt x="2653030" y="43180"/>
                    </a:lnTo>
                    <a:lnTo>
                      <a:pt x="2653030" y="0"/>
                    </a:lnTo>
                    <a:close/>
                    <a:moveTo>
                      <a:pt x="520700" y="0"/>
                    </a:moveTo>
                    <a:lnTo>
                      <a:pt x="448310" y="0"/>
                    </a:lnTo>
                    <a:lnTo>
                      <a:pt x="0" y="448310"/>
                    </a:lnTo>
                    <a:lnTo>
                      <a:pt x="0" y="520700"/>
                    </a:lnTo>
                    <a:lnTo>
                      <a:pt x="520700" y="0"/>
                    </a:lnTo>
                    <a:close/>
                    <a:moveTo>
                      <a:pt x="85090" y="0"/>
                    </a:moveTo>
                    <a:lnTo>
                      <a:pt x="12700" y="0"/>
                    </a:lnTo>
                    <a:lnTo>
                      <a:pt x="0" y="12700"/>
                    </a:lnTo>
                    <a:lnTo>
                      <a:pt x="0" y="85090"/>
                    </a:lnTo>
                    <a:lnTo>
                      <a:pt x="85090" y="0"/>
                    </a:lnTo>
                    <a:close/>
                    <a:moveTo>
                      <a:pt x="231140" y="0"/>
                    </a:moveTo>
                    <a:lnTo>
                      <a:pt x="158750" y="0"/>
                    </a:lnTo>
                    <a:lnTo>
                      <a:pt x="0" y="157480"/>
                    </a:lnTo>
                    <a:lnTo>
                      <a:pt x="0" y="229870"/>
                    </a:lnTo>
                    <a:lnTo>
                      <a:pt x="231140" y="0"/>
                    </a:lnTo>
                    <a:close/>
                    <a:moveTo>
                      <a:pt x="0" y="956310"/>
                    </a:moveTo>
                    <a:lnTo>
                      <a:pt x="956310" y="0"/>
                    </a:lnTo>
                    <a:lnTo>
                      <a:pt x="883920" y="0"/>
                    </a:lnTo>
                    <a:lnTo>
                      <a:pt x="0" y="882650"/>
                    </a:lnTo>
                    <a:lnTo>
                      <a:pt x="0" y="956310"/>
                    </a:lnTo>
                    <a:close/>
                    <a:moveTo>
                      <a:pt x="665480" y="0"/>
                    </a:moveTo>
                    <a:lnTo>
                      <a:pt x="593090" y="0"/>
                    </a:lnTo>
                    <a:lnTo>
                      <a:pt x="0" y="593090"/>
                    </a:lnTo>
                    <a:lnTo>
                      <a:pt x="0" y="665480"/>
                    </a:lnTo>
                    <a:lnTo>
                      <a:pt x="665480" y="0"/>
                    </a:lnTo>
                    <a:close/>
                    <a:moveTo>
                      <a:pt x="810260" y="0"/>
                    </a:moveTo>
                    <a:lnTo>
                      <a:pt x="737870" y="0"/>
                    </a:lnTo>
                    <a:lnTo>
                      <a:pt x="0" y="737870"/>
                    </a:lnTo>
                    <a:lnTo>
                      <a:pt x="0" y="810260"/>
                    </a:lnTo>
                    <a:lnTo>
                      <a:pt x="810260" y="0"/>
                    </a:lnTo>
                    <a:close/>
                    <a:moveTo>
                      <a:pt x="1971040" y="0"/>
                    </a:moveTo>
                    <a:lnTo>
                      <a:pt x="1898650" y="0"/>
                    </a:lnTo>
                    <a:lnTo>
                      <a:pt x="0" y="1898650"/>
                    </a:lnTo>
                    <a:lnTo>
                      <a:pt x="0" y="1971040"/>
                    </a:lnTo>
                    <a:lnTo>
                      <a:pt x="1971040" y="0"/>
                    </a:lnTo>
                    <a:close/>
                    <a:moveTo>
                      <a:pt x="2653030" y="1783080"/>
                    </a:moveTo>
                    <a:lnTo>
                      <a:pt x="2653030" y="1710690"/>
                    </a:lnTo>
                    <a:lnTo>
                      <a:pt x="1710690" y="2653030"/>
                    </a:lnTo>
                    <a:lnTo>
                      <a:pt x="1783080" y="2653030"/>
                    </a:lnTo>
                    <a:lnTo>
                      <a:pt x="2653030" y="1783080"/>
                    </a:lnTo>
                    <a:close/>
                    <a:moveTo>
                      <a:pt x="2653030" y="1927860"/>
                    </a:moveTo>
                    <a:lnTo>
                      <a:pt x="2653030" y="1855470"/>
                    </a:lnTo>
                    <a:lnTo>
                      <a:pt x="1855470" y="2653030"/>
                    </a:lnTo>
                    <a:lnTo>
                      <a:pt x="1927860" y="2653030"/>
                    </a:lnTo>
                    <a:lnTo>
                      <a:pt x="2653030" y="1927860"/>
                    </a:lnTo>
                    <a:close/>
                    <a:moveTo>
                      <a:pt x="2653030" y="2072640"/>
                    </a:moveTo>
                    <a:lnTo>
                      <a:pt x="2653030" y="2000250"/>
                    </a:lnTo>
                    <a:lnTo>
                      <a:pt x="2000250" y="2653030"/>
                    </a:lnTo>
                    <a:lnTo>
                      <a:pt x="2072640" y="2653030"/>
                    </a:lnTo>
                    <a:lnTo>
                      <a:pt x="2653030" y="2072640"/>
                    </a:lnTo>
                    <a:close/>
                    <a:moveTo>
                      <a:pt x="2653030" y="1638300"/>
                    </a:moveTo>
                    <a:lnTo>
                      <a:pt x="2653030" y="1565910"/>
                    </a:lnTo>
                    <a:lnTo>
                      <a:pt x="1564640" y="2654300"/>
                    </a:lnTo>
                    <a:lnTo>
                      <a:pt x="1637030" y="2654300"/>
                    </a:lnTo>
                    <a:lnTo>
                      <a:pt x="2653030" y="1638300"/>
                    </a:lnTo>
                    <a:close/>
                    <a:moveTo>
                      <a:pt x="2217420" y="2653030"/>
                    </a:moveTo>
                    <a:lnTo>
                      <a:pt x="2653030" y="2217420"/>
                    </a:lnTo>
                    <a:lnTo>
                      <a:pt x="2653030" y="2145030"/>
                    </a:lnTo>
                    <a:lnTo>
                      <a:pt x="2145030" y="2653030"/>
                    </a:lnTo>
                    <a:lnTo>
                      <a:pt x="2217420" y="2653030"/>
                    </a:lnTo>
                    <a:close/>
                    <a:moveTo>
                      <a:pt x="2653030" y="2580640"/>
                    </a:moveTo>
                    <a:lnTo>
                      <a:pt x="2580640" y="2653030"/>
                    </a:lnTo>
                    <a:lnTo>
                      <a:pt x="2653030" y="2653030"/>
                    </a:lnTo>
                    <a:lnTo>
                      <a:pt x="2653030" y="2580640"/>
                    </a:lnTo>
                    <a:close/>
                    <a:moveTo>
                      <a:pt x="2653030" y="2508250"/>
                    </a:moveTo>
                    <a:lnTo>
                      <a:pt x="2653030" y="2435860"/>
                    </a:lnTo>
                    <a:lnTo>
                      <a:pt x="2435860" y="2653030"/>
                    </a:lnTo>
                    <a:lnTo>
                      <a:pt x="2508250" y="2653030"/>
                    </a:lnTo>
                    <a:lnTo>
                      <a:pt x="2653030" y="2508250"/>
                    </a:lnTo>
                    <a:close/>
                    <a:moveTo>
                      <a:pt x="2653030" y="2363470"/>
                    </a:moveTo>
                    <a:lnTo>
                      <a:pt x="2653030" y="2291080"/>
                    </a:lnTo>
                    <a:lnTo>
                      <a:pt x="2291080" y="2653030"/>
                    </a:lnTo>
                    <a:lnTo>
                      <a:pt x="2363470" y="2653030"/>
                    </a:lnTo>
                    <a:lnTo>
                      <a:pt x="2653030" y="2363470"/>
                    </a:lnTo>
                    <a:close/>
                    <a:moveTo>
                      <a:pt x="2653030" y="1492250"/>
                    </a:moveTo>
                    <a:lnTo>
                      <a:pt x="2653030" y="1419860"/>
                    </a:lnTo>
                    <a:lnTo>
                      <a:pt x="1419860" y="2653030"/>
                    </a:lnTo>
                    <a:lnTo>
                      <a:pt x="1492250" y="2653030"/>
                    </a:lnTo>
                    <a:lnTo>
                      <a:pt x="2653030" y="1492250"/>
                    </a:lnTo>
                    <a:close/>
                    <a:moveTo>
                      <a:pt x="2653030" y="187960"/>
                    </a:moveTo>
                    <a:lnTo>
                      <a:pt x="2653030" y="115570"/>
                    </a:lnTo>
                    <a:lnTo>
                      <a:pt x="115570" y="2653030"/>
                    </a:lnTo>
                    <a:lnTo>
                      <a:pt x="187960" y="2653030"/>
                    </a:lnTo>
                    <a:lnTo>
                      <a:pt x="2653030" y="187960"/>
                    </a:lnTo>
                    <a:close/>
                    <a:moveTo>
                      <a:pt x="2653030" y="622300"/>
                    </a:moveTo>
                    <a:lnTo>
                      <a:pt x="2653030" y="549910"/>
                    </a:lnTo>
                    <a:lnTo>
                      <a:pt x="549910" y="2653030"/>
                    </a:lnTo>
                    <a:lnTo>
                      <a:pt x="622300" y="2653030"/>
                    </a:lnTo>
                    <a:lnTo>
                      <a:pt x="2653030" y="622300"/>
                    </a:lnTo>
                    <a:close/>
                    <a:moveTo>
                      <a:pt x="2653030" y="477520"/>
                    </a:moveTo>
                    <a:lnTo>
                      <a:pt x="2653030" y="405130"/>
                    </a:lnTo>
                    <a:lnTo>
                      <a:pt x="405130" y="2653030"/>
                    </a:lnTo>
                    <a:lnTo>
                      <a:pt x="477520" y="2653030"/>
                    </a:lnTo>
                    <a:lnTo>
                      <a:pt x="2653030" y="477520"/>
                    </a:lnTo>
                    <a:close/>
                    <a:moveTo>
                      <a:pt x="2653030" y="1347470"/>
                    </a:moveTo>
                    <a:lnTo>
                      <a:pt x="2653030" y="1275080"/>
                    </a:lnTo>
                    <a:lnTo>
                      <a:pt x="1275080" y="2653030"/>
                    </a:lnTo>
                    <a:lnTo>
                      <a:pt x="1347470" y="2653030"/>
                    </a:lnTo>
                    <a:lnTo>
                      <a:pt x="2653030" y="1347470"/>
                    </a:lnTo>
                    <a:close/>
                    <a:moveTo>
                      <a:pt x="2653030" y="767080"/>
                    </a:moveTo>
                    <a:lnTo>
                      <a:pt x="2653030" y="694690"/>
                    </a:lnTo>
                    <a:lnTo>
                      <a:pt x="694690" y="2653030"/>
                    </a:lnTo>
                    <a:lnTo>
                      <a:pt x="767080" y="2653030"/>
                    </a:lnTo>
                    <a:lnTo>
                      <a:pt x="2653030" y="767080"/>
                    </a:lnTo>
                    <a:close/>
                    <a:moveTo>
                      <a:pt x="2653030" y="332740"/>
                    </a:moveTo>
                    <a:lnTo>
                      <a:pt x="2653030" y="260350"/>
                    </a:lnTo>
                    <a:lnTo>
                      <a:pt x="260350" y="2653030"/>
                    </a:lnTo>
                    <a:lnTo>
                      <a:pt x="332740" y="2653030"/>
                    </a:lnTo>
                    <a:lnTo>
                      <a:pt x="2653030" y="332740"/>
                    </a:lnTo>
                    <a:close/>
                    <a:moveTo>
                      <a:pt x="2653030" y="1202690"/>
                    </a:moveTo>
                    <a:lnTo>
                      <a:pt x="2653030" y="1130300"/>
                    </a:lnTo>
                    <a:lnTo>
                      <a:pt x="1130300" y="2653030"/>
                    </a:lnTo>
                    <a:lnTo>
                      <a:pt x="1202690" y="2653030"/>
                    </a:lnTo>
                    <a:lnTo>
                      <a:pt x="2653030" y="1202690"/>
                    </a:lnTo>
                    <a:close/>
                    <a:moveTo>
                      <a:pt x="2653030" y="913130"/>
                    </a:moveTo>
                    <a:lnTo>
                      <a:pt x="2653030" y="840740"/>
                    </a:lnTo>
                    <a:lnTo>
                      <a:pt x="840740" y="2653030"/>
                    </a:lnTo>
                    <a:lnTo>
                      <a:pt x="913130" y="2653030"/>
                    </a:lnTo>
                    <a:lnTo>
                      <a:pt x="2653030" y="913130"/>
                    </a:lnTo>
                    <a:close/>
                    <a:moveTo>
                      <a:pt x="2653030" y="1057910"/>
                    </a:moveTo>
                    <a:lnTo>
                      <a:pt x="2653030" y="985520"/>
                    </a:lnTo>
                    <a:lnTo>
                      <a:pt x="985520" y="2653030"/>
                    </a:lnTo>
                    <a:lnTo>
                      <a:pt x="1057910" y="2653030"/>
                    </a:lnTo>
                    <a:lnTo>
                      <a:pt x="2653030" y="1057910"/>
                    </a:lnTo>
                    <a:close/>
                  </a:path>
                </a:pathLst>
              </a:custGeom>
              <a:solidFill>
                <a:srgbClr val="7DAC9E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8" name="AutoShape 8"/>
            <p:cNvSpPr/>
            <p:nvPr/>
          </p:nvSpPr>
          <p:spPr>
            <a:xfrm rot="-10800000">
              <a:off x="5457319" y="9586"/>
              <a:ext cx="2267433" cy="2257846"/>
            </a:xfrm>
            <a:prstGeom prst="rect">
              <a:avLst/>
            </a:prstGeom>
            <a:solidFill>
              <a:srgbClr val="7DAC9E"/>
            </a:solidFill>
          </p:spPr>
          <p:txBody>
            <a:bodyPr/>
            <a:lstStyle/>
            <a:p>
              <a:endParaRPr lang="tr-TR"/>
            </a:p>
          </p:txBody>
        </p:sp>
        <p:grpSp>
          <p:nvGrpSpPr>
            <p:cNvPr id="9" name="Group 9"/>
            <p:cNvGrpSpPr>
              <a:grpSpLocks noChangeAspect="1"/>
            </p:cNvGrpSpPr>
            <p:nvPr/>
          </p:nvGrpSpPr>
          <p:grpSpPr>
            <a:xfrm rot="-10800000">
              <a:off x="2728660" y="4793"/>
              <a:ext cx="2267433" cy="2267433"/>
              <a:chOff x="0" y="0"/>
              <a:chExt cx="1708150" cy="1708150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EEF4F5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11" name="TextBox 11"/>
          <p:cNvSpPr txBox="1"/>
          <p:nvPr/>
        </p:nvSpPr>
        <p:spPr>
          <a:xfrm>
            <a:off x="9372600" y="2740334"/>
            <a:ext cx="8115300" cy="70087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835025" lvl="1" indent="-457200">
              <a:lnSpc>
                <a:spcPts val="4969"/>
              </a:lnSpc>
              <a:buFont typeface="Arial" panose="020B0604020202020204" pitchFamily="34" charset="0"/>
              <a:buChar char="•"/>
            </a:pPr>
            <a:r>
              <a:rPr lang="tr-TR" sz="3499" dirty="0">
                <a:solidFill>
                  <a:srgbClr val="FFFFFF"/>
                </a:solidFill>
                <a:latin typeface="Open Sans"/>
              </a:rPr>
              <a:t>Ease-to-use:</a:t>
            </a:r>
          </a:p>
          <a:p>
            <a:pPr marL="1292225" lvl="2" indent="-457200">
              <a:lnSpc>
                <a:spcPts val="4969"/>
              </a:lnSpc>
              <a:buFont typeface="Wingdings" panose="05000000000000000000" pitchFamily="2" charset="2"/>
              <a:buChar char="ü"/>
            </a:pPr>
            <a:r>
              <a:rPr lang="tr-TR" sz="3499" dirty="0">
                <a:solidFill>
                  <a:srgbClr val="FFFFFF"/>
                </a:solidFill>
                <a:latin typeface="Open Sans"/>
              </a:rPr>
              <a:t>Gained effort be used for other security topics</a:t>
            </a:r>
          </a:p>
          <a:p>
            <a:pPr marL="755649" lvl="1" indent="-377824">
              <a:lnSpc>
                <a:spcPts val="4969"/>
              </a:lnSpc>
              <a:buFont typeface="Arial"/>
              <a:buChar char="•"/>
            </a:pPr>
            <a:r>
              <a:rPr lang="tr-TR" sz="3499" dirty="0">
                <a:solidFill>
                  <a:srgbClr val="FFFFFF"/>
                </a:solidFill>
                <a:latin typeface="Open Sans"/>
              </a:rPr>
              <a:t>No hidden costs and low TCO: </a:t>
            </a:r>
          </a:p>
          <a:p>
            <a:pPr marL="1292225" lvl="2" indent="-457200">
              <a:lnSpc>
                <a:spcPts val="4969"/>
              </a:lnSpc>
              <a:buFont typeface="Wingdings" panose="05000000000000000000" pitchFamily="2" charset="2"/>
              <a:buChar char="ü"/>
            </a:pPr>
            <a:r>
              <a:rPr lang="en-US" sz="3499" dirty="0">
                <a:solidFill>
                  <a:srgbClr val="FFFFFF"/>
                </a:solidFill>
                <a:latin typeface="Open Sans"/>
              </a:rPr>
              <a:t>No need for a</a:t>
            </a:r>
            <a:r>
              <a:rPr lang="tr-TR" sz="3499" dirty="0">
                <a:solidFill>
                  <a:srgbClr val="FFFFFF"/>
                </a:solidFill>
                <a:latin typeface="Open Sans"/>
              </a:rPr>
              <a:t> firewall</a:t>
            </a:r>
            <a:r>
              <a:rPr lang="en-US" sz="3499" dirty="0">
                <a:solidFill>
                  <a:srgbClr val="FFFFFF"/>
                </a:solidFill>
                <a:latin typeface="Open Sans"/>
              </a:rPr>
              <a:t> </a:t>
            </a:r>
            <a:r>
              <a:rPr lang="en-US" sz="3499" dirty="0" err="1">
                <a:solidFill>
                  <a:srgbClr val="FFFFFF"/>
                </a:solidFill>
                <a:latin typeface="Open Sans"/>
              </a:rPr>
              <a:t>manag</a:t>
            </a:r>
            <a:r>
              <a:rPr lang="tr-TR" sz="3499" dirty="0">
                <a:solidFill>
                  <a:srgbClr val="FFFFFF"/>
                </a:solidFill>
                <a:latin typeface="Open Sans"/>
              </a:rPr>
              <a:t>er</a:t>
            </a:r>
          </a:p>
          <a:p>
            <a:pPr marL="1292225" lvl="2" indent="-457200">
              <a:lnSpc>
                <a:spcPts val="4969"/>
              </a:lnSpc>
              <a:buFont typeface="Wingdings" panose="05000000000000000000" pitchFamily="2" charset="2"/>
              <a:buChar char="ü"/>
            </a:pPr>
            <a:r>
              <a:rPr lang="tr-TR" sz="3499" dirty="0" err="1">
                <a:solidFill>
                  <a:srgbClr val="FFFFFF"/>
                </a:solidFill>
                <a:latin typeface="Open Sans"/>
              </a:rPr>
              <a:t>Lower</a:t>
            </a:r>
            <a:r>
              <a:rPr lang="tr-TR" sz="3499" dirty="0">
                <a:solidFill>
                  <a:srgbClr val="FFFFFF"/>
                </a:solidFill>
                <a:latin typeface="Open Sans"/>
              </a:rPr>
              <a:t> Disk, CPU, RAM </a:t>
            </a:r>
            <a:r>
              <a:rPr lang="tr-TR" sz="3499" dirty="0" err="1">
                <a:solidFill>
                  <a:srgbClr val="FFFFFF"/>
                </a:solidFill>
                <a:latin typeface="Open Sans"/>
              </a:rPr>
              <a:t>usage</a:t>
            </a:r>
            <a:endParaRPr lang="tr-TR" sz="3499" dirty="0">
              <a:solidFill>
                <a:srgbClr val="FFFFFF"/>
              </a:solidFill>
              <a:latin typeface="Open Sans"/>
            </a:endParaRPr>
          </a:p>
          <a:p>
            <a:pPr marL="755649" lvl="1" indent="-377824">
              <a:lnSpc>
                <a:spcPts val="4969"/>
              </a:lnSpc>
              <a:buFont typeface="Arial"/>
              <a:buChar char="•"/>
            </a:pPr>
            <a:r>
              <a:rPr lang="tr-TR" sz="3499" dirty="0">
                <a:solidFill>
                  <a:srgbClr val="FFFFFF"/>
                </a:solidFill>
                <a:latin typeface="Open Sans"/>
              </a:rPr>
              <a:t>Simple </a:t>
            </a:r>
            <a:r>
              <a:rPr lang="tr-TR" sz="3499" dirty="0" err="1">
                <a:solidFill>
                  <a:srgbClr val="FFFFFF"/>
                </a:solidFill>
                <a:latin typeface="Open Sans"/>
              </a:rPr>
              <a:t>licensing</a:t>
            </a:r>
            <a:r>
              <a:rPr lang="tr-TR" sz="3499" dirty="0">
                <a:solidFill>
                  <a:srgbClr val="FFFFFF"/>
                </a:solidFill>
                <a:latin typeface="Open Sans"/>
              </a:rPr>
              <a:t>: </a:t>
            </a:r>
          </a:p>
          <a:p>
            <a:pPr marL="1292225" lvl="2" indent="-457200">
              <a:lnSpc>
                <a:spcPts val="4969"/>
              </a:lnSpc>
              <a:buFont typeface="Wingdings" panose="05000000000000000000" pitchFamily="2" charset="2"/>
              <a:buChar char="ü"/>
            </a:pPr>
            <a:r>
              <a:rPr lang="tr-TR" sz="3499" dirty="0" err="1">
                <a:solidFill>
                  <a:srgbClr val="FFFFFF"/>
                </a:solidFill>
                <a:latin typeface="Open Sans"/>
              </a:rPr>
              <a:t>Same</a:t>
            </a:r>
            <a:r>
              <a:rPr lang="tr-TR" sz="3499" dirty="0">
                <a:solidFill>
                  <a:srgbClr val="FFFFFF"/>
                </a:solidFill>
                <a:latin typeface="Open Sans"/>
              </a:rPr>
              <a:t> </a:t>
            </a:r>
            <a:r>
              <a:rPr lang="tr-TR" sz="3499" dirty="0" err="1">
                <a:solidFill>
                  <a:srgbClr val="FFFFFF"/>
                </a:solidFill>
                <a:latin typeface="Open Sans"/>
              </a:rPr>
              <a:t>license</a:t>
            </a:r>
            <a:r>
              <a:rPr lang="tr-TR" sz="3499" dirty="0">
                <a:solidFill>
                  <a:srgbClr val="FFFFFF"/>
                </a:solidFill>
                <a:latin typeface="Open Sans"/>
              </a:rPr>
              <a:t> for </a:t>
            </a:r>
            <a:r>
              <a:rPr lang="tr-TR" sz="3499" dirty="0" err="1">
                <a:solidFill>
                  <a:srgbClr val="FFFFFF"/>
                </a:solidFill>
                <a:latin typeface="Open Sans"/>
              </a:rPr>
              <a:t>physical</a:t>
            </a:r>
            <a:r>
              <a:rPr lang="tr-TR" sz="3499" dirty="0">
                <a:solidFill>
                  <a:srgbClr val="FFFFFF"/>
                </a:solidFill>
                <a:latin typeface="Open Sans"/>
              </a:rPr>
              <a:t>, </a:t>
            </a:r>
            <a:r>
              <a:rPr lang="tr-TR" sz="3499" dirty="0" err="1">
                <a:solidFill>
                  <a:srgbClr val="FFFFFF"/>
                </a:solidFill>
                <a:latin typeface="Open Sans"/>
              </a:rPr>
              <a:t>virtual</a:t>
            </a:r>
            <a:r>
              <a:rPr lang="tr-TR" sz="3499" dirty="0">
                <a:solidFill>
                  <a:srgbClr val="FFFFFF"/>
                </a:solidFill>
                <a:latin typeface="Open Sans"/>
              </a:rPr>
              <a:t>, </a:t>
            </a:r>
            <a:r>
              <a:rPr lang="tr-TR" sz="3499" dirty="0" err="1">
                <a:solidFill>
                  <a:srgbClr val="FFFFFF"/>
                </a:solidFill>
                <a:latin typeface="Open Sans"/>
              </a:rPr>
              <a:t>cluster</a:t>
            </a:r>
            <a:r>
              <a:rPr lang="tr-TR" sz="3499" dirty="0">
                <a:solidFill>
                  <a:srgbClr val="FFFFFF"/>
                </a:solidFill>
                <a:latin typeface="Open Sans"/>
              </a:rPr>
              <a:t> </a:t>
            </a:r>
            <a:r>
              <a:rPr lang="tr-TR" sz="3499" dirty="0" err="1">
                <a:solidFill>
                  <a:srgbClr val="FFFFFF"/>
                </a:solidFill>
                <a:latin typeface="Open Sans"/>
              </a:rPr>
              <a:t>firewalls</a:t>
            </a:r>
            <a:endParaRPr lang="tr-TR" sz="3499" dirty="0">
              <a:solidFill>
                <a:srgbClr val="FFFFFF"/>
              </a:solidFill>
              <a:latin typeface="Open Sans"/>
            </a:endParaRPr>
          </a:p>
          <a:p>
            <a:pPr marL="1292225" lvl="2" indent="-457200">
              <a:lnSpc>
                <a:spcPts val="4969"/>
              </a:lnSpc>
              <a:buFont typeface="Wingdings" panose="05000000000000000000" pitchFamily="2" charset="2"/>
              <a:buChar char="ü"/>
            </a:pPr>
            <a:r>
              <a:rPr lang="tr-TR" sz="3499" dirty="0">
                <a:solidFill>
                  <a:srgbClr val="FFFFFF"/>
                </a:solidFill>
                <a:latin typeface="Open Sans"/>
              </a:rPr>
              <a:t>No </a:t>
            </a:r>
            <a:r>
              <a:rPr lang="tr-TR" sz="3499" dirty="0" err="1">
                <a:solidFill>
                  <a:srgbClr val="FFFFFF"/>
                </a:solidFill>
                <a:latin typeface="Open Sans"/>
              </a:rPr>
              <a:t>license</a:t>
            </a:r>
            <a:r>
              <a:rPr lang="tr-TR" sz="3499" dirty="0">
                <a:solidFill>
                  <a:srgbClr val="FFFFFF"/>
                </a:solidFill>
                <a:latin typeface="Open Sans"/>
              </a:rPr>
              <a:t> for </a:t>
            </a:r>
            <a:r>
              <a:rPr lang="tr-TR" sz="3499" dirty="0" err="1">
                <a:solidFill>
                  <a:srgbClr val="FFFFFF"/>
                </a:solidFill>
                <a:latin typeface="Open Sans"/>
              </a:rPr>
              <a:t>switches</a:t>
            </a:r>
            <a:r>
              <a:rPr lang="tr-TR" sz="3499" dirty="0">
                <a:solidFill>
                  <a:srgbClr val="FFFFFF"/>
                </a:solidFill>
                <a:latin typeface="Open Sans"/>
              </a:rPr>
              <a:t>, </a:t>
            </a:r>
            <a:r>
              <a:rPr lang="tr-TR" sz="3499" dirty="0" err="1">
                <a:solidFill>
                  <a:srgbClr val="FFFFFF"/>
                </a:solidFill>
                <a:latin typeface="Open Sans"/>
              </a:rPr>
              <a:t>routers</a:t>
            </a:r>
            <a:endParaRPr lang="tr-TR" sz="3499" dirty="0">
              <a:solidFill>
                <a:srgbClr val="FFFFFF"/>
              </a:solidFill>
              <a:latin typeface="Open Sans"/>
            </a:endParaRPr>
          </a:p>
          <a:p>
            <a:pPr marL="755649" lvl="1" indent="-377824">
              <a:lnSpc>
                <a:spcPts val="4969"/>
              </a:lnSpc>
              <a:buFont typeface="Arial"/>
              <a:buChar char="•"/>
            </a:pPr>
            <a:endParaRPr lang="en-US" sz="3499" dirty="0">
              <a:solidFill>
                <a:srgbClr val="FFFFFF"/>
              </a:solidFill>
              <a:latin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940154" y="621770"/>
            <a:ext cx="13347522" cy="8636530"/>
            <a:chOff x="0" y="0"/>
            <a:chExt cx="17796695" cy="11515374"/>
          </a:xfrm>
        </p:grpSpPr>
        <p:sp>
          <p:nvSpPr>
            <p:cNvPr id="3" name="TextBox 3"/>
            <p:cNvSpPr txBox="1"/>
            <p:nvPr/>
          </p:nvSpPr>
          <p:spPr>
            <a:xfrm>
              <a:off x="0" y="7234819"/>
              <a:ext cx="17796695" cy="128777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897"/>
                </a:lnSpc>
              </a:pPr>
              <a:r>
                <a:rPr lang="en-US" sz="6075" spc="-60">
                  <a:solidFill>
                    <a:srgbClr val="184D72"/>
                  </a:solidFill>
                  <a:latin typeface="League Spartan Bold"/>
                </a:rPr>
                <a:t>Mission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8638753"/>
              <a:ext cx="17796695" cy="287662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5806"/>
                </a:lnSpc>
              </a:pPr>
              <a:r>
                <a:rPr lang="en-US" sz="4088">
                  <a:solidFill>
                    <a:srgbClr val="014F8E"/>
                  </a:solidFill>
                  <a:latin typeface="Open Sans"/>
                </a:rPr>
                <a:t>To be trusted and extended as a team player for IT security operations</a:t>
              </a:r>
            </a:p>
            <a:p>
              <a:pPr marL="0" lvl="0" indent="0">
                <a:lnSpc>
                  <a:spcPts val="5806"/>
                </a:lnSpc>
              </a:pPr>
              <a:endParaRPr lang="en-US" sz="4088">
                <a:solidFill>
                  <a:srgbClr val="014F8E"/>
                </a:solidFill>
                <a:latin typeface="Open Sans"/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1806946"/>
              <a:ext cx="17796695" cy="128777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897"/>
                </a:lnSpc>
              </a:pPr>
              <a:r>
                <a:rPr lang="en-US" sz="6075" spc="-60">
                  <a:solidFill>
                    <a:srgbClr val="184D72"/>
                  </a:solidFill>
                  <a:latin typeface="League Spartan Bold"/>
                </a:rPr>
                <a:t>Vision</a:t>
              </a: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3210880"/>
              <a:ext cx="17796695" cy="287662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5806"/>
                </a:lnSpc>
              </a:pPr>
              <a:r>
                <a:rPr lang="en-US" sz="4089">
                  <a:solidFill>
                    <a:srgbClr val="014F8E"/>
                  </a:solidFill>
                  <a:latin typeface="Open Sans"/>
                </a:rPr>
                <a:t>Help customers build the capabilities for adapting security operations to business demands consistently and fast.</a:t>
              </a:r>
            </a:p>
          </p:txBody>
        </p:sp>
        <p:sp>
          <p:nvSpPr>
            <p:cNvPr id="7" name="AutoShape 7"/>
            <p:cNvSpPr/>
            <p:nvPr/>
          </p:nvSpPr>
          <p:spPr>
            <a:xfrm>
              <a:off x="0" y="0"/>
              <a:ext cx="2023774" cy="340884"/>
            </a:xfrm>
            <a:prstGeom prst="rect">
              <a:avLst/>
            </a:prstGeom>
            <a:solidFill>
              <a:srgbClr val="5F92B4"/>
            </a:solidFill>
          </p:spPr>
          <p:txBody>
            <a:bodyPr/>
            <a:lstStyle/>
            <a:p>
              <a:endParaRPr lang="tr-TR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5400000">
            <a:off x="1854412" y="7048616"/>
            <a:ext cx="1383972" cy="3035397"/>
            <a:chOff x="0" y="0"/>
            <a:chExt cx="1845296" cy="4047195"/>
          </a:xfrm>
        </p:grpSpPr>
        <p:grpSp>
          <p:nvGrpSpPr>
            <p:cNvPr id="3" name="Group 3"/>
            <p:cNvGrpSpPr>
              <a:grpSpLocks noChangeAspect="1"/>
            </p:cNvGrpSpPr>
            <p:nvPr/>
          </p:nvGrpSpPr>
          <p:grpSpPr>
            <a:xfrm rot="-10800000">
              <a:off x="0" y="0"/>
              <a:ext cx="1845296" cy="1845296"/>
              <a:chOff x="0" y="0"/>
              <a:chExt cx="2653030" cy="265303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2653030" cy="2654300"/>
              </a:xfrm>
              <a:custGeom>
                <a:avLst/>
                <a:gdLst/>
                <a:ahLst/>
                <a:cxnLst/>
                <a:rect l="l" t="t" r="r" b="b"/>
                <a:pathLst>
                  <a:path w="2653030" h="2654300">
                    <a:moveTo>
                      <a:pt x="0" y="1535430"/>
                    </a:moveTo>
                    <a:lnTo>
                      <a:pt x="0" y="1463040"/>
                    </a:lnTo>
                    <a:lnTo>
                      <a:pt x="1463040" y="0"/>
                    </a:lnTo>
                    <a:lnTo>
                      <a:pt x="1535430" y="0"/>
                    </a:lnTo>
                    <a:lnTo>
                      <a:pt x="0" y="1535430"/>
                    </a:lnTo>
                    <a:close/>
                    <a:moveTo>
                      <a:pt x="1681480" y="0"/>
                    </a:moveTo>
                    <a:lnTo>
                      <a:pt x="1609090" y="0"/>
                    </a:lnTo>
                    <a:lnTo>
                      <a:pt x="0" y="1607820"/>
                    </a:lnTo>
                    <a:lnTo>
                      <a:pt x="0" y="1680210"/>
                    </a:lnTo>
                    <a:lnTo>
                      <a:pt x="1681480" y="0"/>
                    </a:lnTo>
                    <a:close/>
                    <a:moveTo>
                      <a:pt x="1390650" y="0"/>
                    </a:moveTo>
                    <a:lnTo>
                      <a:pt x="1318260" y="0"/>
                    </a:lnTo>
                    <a:lnTo>
                      <a:pt x="0" y="1318260"/>
                    </a:lnTo>
                    <a:lnTo>
                      <a:pt x="0" y="1390650"/>
                    </a:lnTo>
                    <a:lnTo>
                      <a:pt x="1390650" y="0"/>
                    </a:lnTo>
                    <a:close/>
                    <a:moveTo>
                      <a:pt x="1245870" y="0"/>
                    </a:moveTo>
                    <a:lnTo>
                      <a:pt x="1173480" y="0"/>
                    </a:lnTo>
                    <a:lnTo>
                      <a:pt x="0" y="1173480"/>
                    </a:lnTo>
                    <a:lnTo>
                      <a:pt x="0" y="1245870"/>
                    </a:lnTo>
                    <a:lnTo>
                      <a:pt x="1245870" y="0"/>
                    </a:lnTo>
                    <a:close/>
                    <a:moveTo>
                      <a:pt x="1826260" y="0"/>
                    </a:moveTo>
                    <a:lnTo>
                      <a:pt x="1753870" y="0"/>
                    </a:lnTo>
                    <a:lnTo>
                      <a:pt x="0" y="1753870"/>
                    </a:lnTo>
                    <a:lnTo>
                      <a:pt x="0" y="1826260"/>
                    </a:lnTo>
                    <a:lnTo>
                      <a:pt x="1826260" y="0"/>
                    </a:lnTo>
                    <a:close/>
                    <a:moveTo>
                      <a:pt x="2260600" y="0"/>
                    </a:moveTo>
                    <a:lnTo>
                      <a:pt x="2188210" y="0"/>
                    </a:lnTo>
                    <a:lnTo>
                      <a:pt x="0" y="2188210"/>
                    </a:lnTo>
                    <a:lnTo>
                      <a:pt x="0" y="2260600"/>
                    </a:lnTo>
                    <a:lnTo>
                      <a:pt x="2260600" y="0"/>
                    </a:lnTo>
                    <a:close/>
                    <a:moveTo>
                      <a:pt x="2551430" y="0"/>
                    </a:moveTo>
                    <a:lnTo>
                      <a:pt x="2479040" y="0"/>
                    </a:lnTo>
                    <a:lnTo>
                      <a:pt x="0" y="2479040"/>
                    </a:lnTo>
                    <a:lnTo>
                      <a:pt x="0" y="2551430"/>
                    </a:lnTo>
                    <a:lnTo>
                      <a:pt x="2551430" y="0"/>
                    </a:lnTo>
                    <a:close/>
                    <a:moveTo>
                      <a:pt x="2405380" y="0"/>
                    </a:moveTo>
                    <a:lnTo>
                      <a:pt x="2332990" y="0"/>
                    </a:lnTo>
                    <a:lnTo>
                      <a:pt x="0" y="2332990"/>
                    </a:lnTo>
                    <a:lnTo>
                      <a:pt x="0" y="2405380"/>
                    </a:lnTo>
                    <a:lnTo>
                      <a:pt x="2405380" y="0"/>
                    </a:lnTo>
                    <a:close/>
                    <a:moveTo>
                      <a:pt x="2115820" y="0"/>
                    </a:moveTo>
                    <a:lnTo>
                      <a:pt x="2043430" y="0"/>
                    </a:lnTo>
                    <a:lnTo>
                      <a:pt x="0" y="2043430"/>
                    </a:lnTo>
                    <a:lnTo>
                      <a:pt x="0" y="2115820"/>
                    </a:lnTo>
                    <a:lnTo>
                      <a:pt x="2115820" y="0"/>
                    </a:lnTo>
                    <a:close/>
                    <a:moveTo>
                      <a:pt x="375920" y="0"/>
                    </a:moveTo>
                    <a:lnTo>
                      <a:pt x="303530" y="0"/>
                    </a:lnTo>
                    <a:lnTo>
                      <a:pt x="0" y="303530"/>
                    </a:lnTo>
                    <a:lnTo>
                      <a:pt x="0" y="375920"/>
                    </a:lnTo>
                    <a:lnTo>
                      <a:pt x="375920" y="0"/>
                    </a:lnTo>
                    <a:close/>
                    <a:moveTo>
                      <a:pt x="1101090" y="0"/>
                    </a:moveTo>
                    <a:lnTo>
                      <a:pt x="1028700" y="0"/>
                    </a:lnTo>
                    <a:lnTo>
                      <a:pt x="0" y="1028700"/>
                    </a:lnTo>
                    <a:lnTo>
                      <a:pt x="0" y="1101090"/>
                    </a:lnTo>
                    <a:lnTo>
                      <a:pt x="1101090" y="0"/>
                    </a:lnTo>
                    <a:close/>
                    <a:moveTo>
                      <a:pt x="2653030" y="0"/>
                    </a:moveTo>
                    <a:lnTo>
                      <a:pt x="2623820" y="0"/>
                    </a:lnTo>
                    <a:lnTo>
                      <a:pt x="0" y="2623820"/>
                    </a:lnTo>
                    <a:lnTo>
                      <a:pt x="0" y="2653030"/>
                    </a:lnTo>
                    <a:lnTo>
                      <a:pt x="43180" y="2653030"/>
                    </a:lnTo>
                    <a:lnTo>
                      <a:pt x="2653030" y="43180"/>
                    </a:lnTo>
                    <a:lnTo>
                      <a:pt x="2653030" y="0"/>
                    </a:lnTo>
                    <a:close/>
                    <a:moveTo>
                      <a:pt x="520700" y="0"/>
                    </a:moveTo>
                    <a:lnTo>
                      <a:pt x="448310" y="0"/>
                    </a:lnTo>
                    <a:lnTo>
                      <a:pt x="0" y="448310"/>
                    </a:lnTo>
                    <a:lnTo>
                      <a:pt x="0" y="520700"/>
                    </a:lnTo>
                    <a:lnTo>
                      <a:pt x="520700" y="0"/>
                    </a:lnTo>
                    <a:close/>
                    <a:moveTo>
                      <a:pt x="85090" y="0"/>
                    </a:moveTo>
                    <a:lnTo>
                      <a:pt x="12700" y="0"/>
                    </a:lnTo>
                    <a:lnTo>
                      <a:pt x="0" y="12700"/>
                    </a:lnTo>
                    <a:lnTo>
                      <a:pt x="0" y="85090"/>
                    </a:lnTo>
                    <a:lnTo>
                      <a:pt x="85090" y="0"/>
                    </a:lnTo>
                    <a:close/>
                    <a:moveTo>
                      <a:pt x="231140" y="0"/>
                    </a:moveTo>
                    <a:lnTo>
                      <a:pt x="158750" y="0"/>
                    </a:lnTo>
                    <a:lnTo>
                      <a:pt x="0" y="157480"/>
                    </a:lnTo>
                    <a:lnTo>
                      <a:pt x="0" y="229870"/>
                    </a:lnTo>
                    <a:lnTo>
                      <a:pt x="231140" y="0"/>
                    </a:lnTo>
                    <a:close/>
                    <a:moveTo>
                      <a:pt x="0" y="956310"/>
                    </a:moveTo>
                    <a:lnTo>
                      <a:pt x="956310" y="0"/>
                    </a:lnTo>
                    <a:lnTo>
                      <a:pt x="883920" y="0"/>
                    </a:lnTo>
                    <a:lnTo>
                      <a:pt x="0" y="882650"/>
                    </a:lnTo>
                    <a:lnTo>
                      <a:pt x="0" y="956310"/>
                    </a:lnTo>
                    <a:close/>
                    <a:moveTo>
                      <a:pt x="665480" y="0"/>
                    </a:moveTo>
                    <a:lnTo>
                      <a:pt x="593090" y="0"/>
                    </a:lnTo>
                    <a:lnTo>
                      <a:pt x="0" y="593090"/>
                    </a:lnTo>
                    <a:lnTo>
                      <a:pt x="0" y="665480"/>
                    </a:lnTo>
                    <a:lnTo>
                      <a:pt x="665480" y="0"/>
                    </a:lnTo>
                    <a:close/>
                    <a:moveTo>
                      <a:pt x="810260" y="0"/>
                    </a:moveTo>
                    <a:lnTo>
                      <a:pt x="737870" y="0"/>
                    </a:lnTo>
                    <a:lnTo>
                      <a:pt x="0" y="737870"/>
                    </a:lnTo>
                    <a:lnTo>
                      <a:pt x="0" y="810260"/>
                    </a:lnTo>
                    <a:lnTo>
                      <a:pt x="810260" y="0"/>
                    </a:lnTo>
                    <a:close/>
                    <a:moveTo>
                      <a:pt x="1971040" y="0"/>
                    </a:moveTo>
                    <a:lnTo>
                      <a:pt x="1898650" y="0"/>
                    </a:lnTo>
                    <a:lnTo>
                      <a:pt x="0" y="1898650"/>
                    </a:lnTo>
                    <a:lnTo>
                      <a:pt x="0" y="1971040"/>
                    </a:lnTo>
                    <a:lnTo>
                      <a:pt x="1971040" y="0"/>
                    </a:lnTo>
                    <a:close/>
                    <a:moveTo>
                      <a:pt x="2653030" y="1783080"/>
                    </a:moveTo>
                    <a:lnTo>
                      <a:pt x="2653030" y="1710690"/>
                    </a:lnTo>
                    <a:lnTo>
                      <a:pt x="1710690" y="2653030"/>
                    </a:lnTo>
                    <a:lnTo>
                      <a:pt x="1783080" y="2653030"/>
                    </a:lnTo>
                    <a:lnTo>
                      <a:pt x="2653030" y="1783080"/>
                    </a:lnTo>
                    <a:close/>
                    <a:moveTo>
                      <a:pt x="2653030" y="1927860"/>
                    </a:moveTo>
                    <a:lnTo>
                      <a:pt x="2653030" y="1855470"/>
                    </a:lnTo>
                    <a:lnTo>
                      <a:pt x="1855470" y="2653030"/>
                    </a:lnTo>
                    <a:lnTo>
                      <a:pt x="1927860" y="2653030"/>
                    </a:lnTo>
                    <a:lnTo>
                      <a:pt x="2653030" y="1927860"/>
                    </a:lnTo>
                    <a:close/>
                    <a:moveTo>
                      <a:pt x="2653030" y="2072640"/>
                    </a:moveTo>
                    <a:lnTo>
                      <a:pt x="2653030" y="2000250"/>
                    </a:lnTo>
                    <a:lnTo>
                      <a:pt x="2000250" y="2653030"/>
                    </a:lnTo>
                    <a:lnTo>
                      <a:pt x="2072640" y="2653030"/>
                    </a:lnTo>
                    <a:lnTo>
                      <a:pt x="2653030" y="2072640"/>
                    </a:lnTo>
                    <a:close/>
                    <a:moveTo>
                      <a:pt x="2653030" y="1638300"/>
                    </a:moveTo>
                    <a:lnTo>
                      <a:pt x="2653030" y="1565910"/>
                    </a:lnTo>
                    <a:lnTo>
                      <a:pt x="1564640" y="2654300"/>
                    </a:lnTo>
                    <a:lnTo>
                      <a:pt x="1637030" y="2654300"/>
                    </a:lnTo>
                    <a:lnTo>
                      <a:pt x="2653030" y="1638300"/>
                    </a:lnTo>
                    <a:close/>
                    <a:moveTo>
                      <a:pt x="2217420" y="2653030"/>
                    </a:moveTo>
                    <a:lnTo>
                      <a:pt x="2653030" y="2217420"/>
                    </a:lnTo>
                    <a:lnTo>
                      <a:pt x="2653030" y="2145030"/>
                    </a:lnTo>
                    <a:lnTo>
                      <a:pt x="2145030" y="2653030"/>
                    </a:lnTo>
                    <a:lnTo>
                      <a:pt x="2217420" y="2653030"/>
                    </a:lnTo>
                    <a:close/>
                    <a:moveTo>
                      <a:pt x="2653030" y="2580640"/>
                    </a:moveTo>
                    <a:lnTo>
                      <a:pt x="2580640" y="2653030"/>
                    </a:lnTo>
                    <a:lnTo>
                      <a:pt x="2653030" y="2653030"/>
                    </a:lnTo>
                    <a:lnTo>
                      <a:pt x="2653030" y="2580640"/>
                    </a:lnTo>
                    <a:close/>
                    <a:moveTo>
                      <a:pt x="2653030" y="2508250"/>
                    </a:moveTo>
                    <a:lnTo>
                      <a:pt x="2653030" y="2435860"/>
                    </a:lnTo>
                    <a:lnTo>
                      <a:pt x="2435860" y="2653030"/>
                    </a:lnTo>
                    <a:lnTo>
                      <a:pt x="2508250" y="2653030"/>
                    </a:lnTo>
                    <a:lnTo>
                      <a:pt x="2653030" y="2508250"/>
                    </a:lnTo>
                    <a:close/>
                    <a:moveTo>
                      <a:pt x="2653030" y="2363470"/>
                    </a:moveTo>
                    <a:lnTo>
                      <a:pt x="2653030" y="2291080"/>
                    </a:lnTo>
                    <a:lnTo>
                      <a:pt x="2291080" y="2653030"/>
                    </a:lnTo>
                    <a:lnTo>
                      <a:pt x="2363470" y="2653030"/>
                    </a:lnTo>
                    <a:lnTo>
                      <a:pt x="2653030" y="2363470"/>
                    </a:lnTo>
                    <a:close/>
                    <a:moveTo>
                      <a:pt x="2653030" y="1492250"/>
                    </a:moveTo>
                    <a:lnTo>
                      <a:pt x="2653030" y="1419860"/>
                    </a:lnTo>
                    <a:lnTo>
                      <a:pt x="1419860" y="2653030"/>
                    </a:lnTo>
                    <a:lnTo>
                      <a:pt x="1492250" y="2653030"/>
                    </a:lnTo>
                    <a:lnTo>
                      <a:pt x="2653030" y="1492250"/>
                    </a:lnTo>
                    <a:close/>
                    <a:moveTo>
                      <a:pt x="2653030" y="187960"/>
                    </a:moveTo>
                    <a:lnTo>
                      <a:pt x="2653030" y="115570"/>
                    </a:lnTo>
                    <a:lnTo>
                      <a:pt x="115570" y="2653030"/>
                    </a:lnTo>
                    <a:lnTo>
                      <a:pt x="187960" y="2653030"/>
                    </a:lnTo>
                    <a:lnTo>
                      <a:pt x="2653030" y="187960"/>
                    </a:lnTo>
                    <a:close/>
                    <a:moveTo>
                      <a:pt x="2653030" y="622300"/>
                    </a:moveTo>
                    <a:lnTo>
                      <a:pt x="2653030" y="549910"/>
                    </a:lnTo>
                    <a:lnTo>
                      <a:pt x="549910" y="2653030"/>
                    </a:lnTo>
                    <a:lnTo>
                      <a:pt x="622300" y="2653030"/>
                    </a:lnTo>
                    <a:lnTo>
                      <a:pt x="2653030" y="622300"/>
                    </a:lnTo>
                    <a:close/>
                    <a:moveTo>
                      <a:pt x="2653030" y="477520"/>
                    </a:moveTo>
                    <a:lnTo>
                      <a:pt x="2653030" y="405130"/>
                    </a:lnTo>
                    <a:lnTo>
                      <a:pt x="405130" y="2653030"/>
                    </a:lnTo>
                    <a:lnTo>
                      <a:pt x="477520" y="2653030"/>
                    </a:lnTo>
                    <a:lnTo>
                      <a:pt x="2653030" y="477520"/>
                    </a:lnTo>
                    <a:close/>
                    <a:moveTo>
                      <a:pt x="2653030" y="1347470"/>
                    </a:moveTo>
                    <a:lnTo>
                      <a:pt x="2653030" y="1275080"/>
                    </a:lnTo>
                    <a:lnTo>
                      <a:pt x="1275080" y="2653030"/>
                    </a:lnTo>
                    <a:lnTo>
                      <a:pt x="1347470" y="2653030"/>
                    </a:lnTo>
                    <a:lnTo>
                      <a:pt x="2653030" y="1347470"/>
                    </a:lnTo>
                    <a:close/>
                    <a:moveTo>
                      <a:pt x="2653030" y="767080"/>
                    </a:moveTo>
                    <a:lnTo>
                      <a:pt x="2653030" y="694690"/>
                    </a:lnTo>
                    <a:lnTo>
                      <a:pt x="694690" y="2653030"/>
                    </a:lnTo>
                    <a:lnTo>
                      <a:pt x="767080" y="2653030"/>
                    </a:lnTo>
                    <a:lnTo>
                      <a:pt x="2653030" y="767080"/>
                    </a:lnTo>
                    <a:close/>
                    <a:moveTo>
                      <a:pt x="2653030" y="332740"/>
                    </a:moveTo>
                    <a:lnTo>
                      <a:pt x="2653030" y="260350"/>
                    </a:lnTo>
                    <a:lnTo>
                      <a:pt x="260350" y="2653030"/>
                    </a:lnTo>
                    <a:lnTo>
                      <a:pt x="332740" y="2653030"/>
                    </a:lnTo>
                    <a:lnTo>
                      <a:pt x="2653030" y="332740"/>
                    </a:lnTo>
                    <a:close/>
                    <a:moveTo>
                      <a:pt x="2653030" y="1202690"/>
                    </a:moveTo>
                    <a:lnTo>
                      <a:pt x="2653030" y="1130300"/>
                    </a:lnTo>
                    <a:lnTo>
                      <a:pt x="1130300" y="2653030"/>
                    </a:lnTo>
                    <a:lnTo>
                      <a:pt x="1202690" y="2653030"/>
                    </a:lnTo>
                    <a:lnTo>
                      <a:pt x="2653030" y="1202690"/>
                    </a:lnTo>
                    <a:close/>
                    <a:moveTo>
                      <a:pt x="2653030" y="913130"/>
                    </a:moveTo>
                    <a:lnTo>
                      <a:pt x="2653030" y="840740"/>
                    </a:lnTo>
                    <a:lnTo>
                      <a:pt x="840740" y="2653030"/>
                    </a:lnTo>
                    <a:lnTo>
                      <a:pt x="913130" y="2653030"/>
                    </a:lnTo>
                    <a:lnTo>
                      <a:pt x="2653030" y="913130"/>
                    </a:lnTo>
                    <a:close/>
                    <a:moveTo>
                      <a:pt x="2653030" y="1057910"/>
                    </a:moveTo>
                    <a:lnTo>
                      <a:pt x="2653030" y="985520"/>
                    </a:lnTo>
                    <a:lnTo>
                      <a:pt x="985520" y="2653030"/>
                    </a:lnTo>
                    <a:lnTo>
                      <a:pt x="1057910" y="2653030"/>
                    </a:lnTo>
                    <a:lnTo>
                      <a:pt x="2653030" y="1057910"/>
                    </a:lnTo>
                    <a:close/>
                  </a:path>
                </a:pathLst>
              </a:custGeom>
              <a:solidFill>
                <a:srgbClr val="184D72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" name="Group 5"/>
            <p:cNvGrpSpPr>
              <a:grpSpLocks noChangeAspect="1"/>
            </p:cNvGrpSpPr>
            <p:nvPr/>
          </p:nvGrpSpPr>
          <p:grpSpPr>
            <a:xfrm rot="-10800000">
              <a:off x="0" y="2201899"/>
              <a:ext cx="1845296" cy="1845296"/>
              <a:chOff x="0" y="0"/>
              <a:chExt cx="1708150" cy="1708150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7DAC9E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</p:grpSp>
      <p:grpSp>
        <p:nvGrpSpPr>
          <p:cNvPr id="7" name="Group 7"/>
          <p:cNvGrpSpPr/>
          <p:nvPr/>
        </p:nvGrpSpPr>
        <p:grpSpPr>
          <a:xfrm>
            <a:off x="1028700" y="978694"/>
            <a:ext cx="6160965" cy="3259248"/>
            <a:chOff x="0" y="-66675"/>
            <a:chExt cx="8214620" cy="4345664"/>
          </a:xfrm>
        </p:grpSpPr>
        <p:sp>
          <p:nvSpPr>
            <p:cNvPr id="8" name="TextBox 8"/>
            <p:cNvSpPr txBox="1"/>
            <p:nvPr/>
          </p:nvSpPr>
          <p:spPr>
            <a:xfrm>
              <a:off x="0" y="-66675"/>
              <a:ext cx="8214620" cy="275229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320"/>
                </a:lnSpc>
              </a:pPr>
              <a:r>
                <a:rPr lang="en-US" sz="6400" spc="-64">
                  <a:solidFill>
                    <a:srgbClr val="184D72"/>
                  </a:solidFill>
                  <a:latin typeface="League Spartan Bold"/>
                </a:rPr>
                <a:t>Key Differentiators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2791232"/>
              <a:ext cx="8214620" cy="14877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4544"/>
                </a:lnSpc>
              </a:pPr>
              <a:r>
                <a:rPr lang="en-US" sz="3200" dirty="0">
                  <a:solidFill>
                    <a:srgbClr val="184D72"/>
                  </a:solidFill>
                  <a:latin typeface="Open Sans"/>
                </a:rPr>
                <a:t>There are several real</a:t>
              </a:r>
              <a:r>
                <a:rPr lang="tr-TR" sz="3200">
                  <a:solidFill>
                    <a:srgbClr val="184D72"/>
                  </a:solidFill>
                  <a:latin typeface="Open Sans"/>
                </a:rPr>
                <a:t> </a:t>
              </a:r>
              <a:r>
                <a:rPr lang="en-US" sz="3200">
                  <a:solidFill>
                    <a:srgbClr val="184D72"/>
                  </a:solidFill>
                  <a:latin typeface="Open Sans"/>
                </a:rPr>
                <a:t>life </a:t>
              </a:r>
              <a:r>
                <a:rPr lang="en-US" sz="3200" dirty="0">
                  <a:solidFill>
                    <a:srgbClr val="184D72"/>
                  </a:solidFill>
                  <a:latin typeface="Open Sans"/>
                </a:rPr>
                <a:t>use cases</a:t>
              </a:r>
            </a:p>
          </p:txBody>
        </p:sp>
      </p:grpSp>
      <p:sp>
        <p:nvSpPr>
          <p:cNvPr id="10" name="AutoShape 10"/>
          <p:cNvSpPr/>
          <p:nvPr/>
        </p:nvSpPr>
        <p:spPr>
          <a:xfrm>
            <a:off x="1028037" y="4689482"/>
            <a:ext cx="1018897" cy="171623"/>
          </a:xfrm>
          <a:prstGeom prst="rect">
            <a:avLst/>
          </a:prstGeom>
          <a:solidFill>
            <a:srgbClr val="5F92B4"/>
          </a:solidFill>
        </p:spPr>
        <p:txBody>
          <a:bodyPr/>
          <a:lstStyle/>
          <a:p>
            <a:endParaRPr lang="tr-TR"/>
          </a:p>
        </p:txBody>
      </p:sp>
      <p:sp>
        <p:nvSpPr>
          <p:cNvPr id="11" name="AutoShape 11"/>
          <p:cNvSpPr/>
          <p:nvPr/>
        </p:nvSpPr>
        <p:spPr>
          <a:xfrm>
            <a:off x="7174917" y="0"/>
            <a:ext cx="11098335" cy="10287000"/>
          </a:xfrm>
          <a:prstGeom prst="rect">
            <a:avLst/>
          </a:prstGeom>
          <a:solidFill>
            <a:srgbClr val="7DAC9E"/>
          </a:solidFill>
        </p:spPr>
        <p:txBody>
          <a:bodyPr/>
          <a:lstStyle/>
          <a:p>
            <a:endParaRPr lang="tr-TR"/>
          </a:p>
        </p:txBody>
      </p:sp>
      <p:grpSp>
        <p:nvGrpSpPr>
          <p:cNvPr id="12" name="Group 12"/>
          <p:cNvGrpSpPr/>
          <p:nvPr/>
        </p:nvGrpSpPr>
        <p:grpSpPr>
          <a:xfrm>
            <a:off x="7855573" y="1943100"/>
            <a:ext cx="9748679" cy="3026904"/>
            <a:chOff x="-6555" y="-57150"/>
            <a:chExt cx="12998239" cy="4035871"/>
          </a:xfrm>
        </p:grpSpPr>
        <p:sp>
          <p:nvSpPr>
            <p:cNvPr id="13" name="TextBox 13"/>
            <p:cNvSpPr txBox="1"/>
            <p:nvPr/>
          </p:nvSpPr>
          <p:spPr>
            <a:xfrm>
              <a:off x="-6555" y="2162495"/>
              <a:ext cx="12974452" cy="10646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500"/>
                </a:lnSpc>
              </a:pPr>
              <a:r>
                <a:rPr lang="en-US" sz="5000" spc="-50" dirty="0">
                  <a:solidFill>
                    <a:srgbClr val="184D72"/>
                  </a:solidFill>
                  <a:latin typeface="League Spartan Bold"/>
                </a:rPr>
                <a:t>Use Case 2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17232" y="3260405"/>
              <a:ext cx="12974452" cy="71831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4544"/>
                </a:lnSpc>
              </a:pPr>
              <a:r>
                <a:rPr lang="en-US" sz="3200" dirty="0">
                  <a:solidFill>
                    <a:srgbClr val="014F8E"/>
                  </a:solidFill>
                  <a:latin typeface="Open Sans"/>
                </a:rPr>
                <a:t>Server Cloning</a:t>
              </a:r>
              <a:r>
                <a:rPr lang="tr-TR" sz="3200" dirty="0">
                  <a:solidFill>
                    <a:srgbClr val="014F8E"/>
                  </a:solidFill>
                  <a:latin typeface="Open Sans"/>
                </a:rPr>
                <a:t> on Different Subnets</a:t>
              </a:r>
              <a:endParaRPr lang="en-US" sz="3200" dirty="0">
                <a:solidFill>
                  <a:srgbClr val="014F8E"/>
                </a:solidFill>
                <a:latin typeface="Open Sans"/>
              </a:endParaRP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57150"/>
              <a:ext cx="12974452" cy="10646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500"/>
                </a:lnSpc>
              </a:pPr>
              <a:r>
                <a:rPr lang="en-US" sz="5000" spc="-50" dirty="0">
                  <a:solidFill>
                    <a:srgbClr val="184D72"/>
                  </a:solidFill>
                  <a:latin typeface="League Spartan Bold"/>
                </a:rPr>
                <a:t>Use Case 1</a:t>
              </a: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1125070"/>
              <a:ext cx="12974452" cy="71831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4544"/>
                </a:lnSpc>
              </a:pPr>
              <a:r>
                <a:rPr lang="tr-TR" sz="3200" dirty="0">
                  <a:solidFill>
                    <a:srgbClr val="014F8E"/>
                  </a:solidFill>
                  <a:latin typeface="Open Sans"/>
                </a:rPr>
                <a:t>Risk Acceptance to Focus Risky Issues</a:t>
              </a:r>
              <a:endParaRPr lang="en-US" sz="3200" dirty="0">
                <a:solidFill>
                  <a:srgbClr val="014F8E"/>
                </a:solidFill>
                <a:latin typeface="Open Sans"/>
              </a:endParaRPr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7873413" y="5378040"/>
            <a:ext cx="9730839" cy="1372299"/>
            <a:chOff x="17232" y="1238907"/>
            <a:chExt cx="12974452" cy="1829732"/>
          </a:xfrm>
        </p:grpSpPr>
        <p:sp>
          <p:nvSpPr>
            <p:cNvPr id="18" name="TextBox 18"/>
            <p:cNvSpPr txBox="1"/>
            <p:nvPr/>
          </p:nvSpPr>
          <p:spPr>
            <a:xfrm>
              <a:off x="17232" y="1238907"/>
              <a:ext cx="12974452" cy="111141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500"/>
                </a:lnSpc>
              </a:pPr>
              <a:r>
                <a:rPr lang="en-US" sz="5000" spc="-50" dirty="0">
                  <a:solidFill>
                    <a:srgbClr val="184D72"/>
                  </a:solidFill>
                  <a:latin typeface="League Spartan Bold"/>
                </a:rPr>
                <a:t>Use Case </a:t>
              </a:r>
              <a:r>
                <a:rPr lang="tr-TR" sz="5000" spc="-50" dirty="0">
                  <a:solidFill>
                    <a:srgbClr val="184D72"/>
                  </a:solidFill>
                  <a:latin typeface="League Spartan Bold"/>
                </a:rPr>
                <a:t>3</a:t>
              </a:r>
              <a:endParaRPr lang="en-US" sz="5000" spc="-50" dirty="0">
                <a:solidFill>
                  <a:srgbClr val="184D72"/>
                </a:solidFill>
                <a:latin typeface="League Spartan Bold"/>
              </a:endParaRPr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17232" y="2350323"/>
              <a:ext cx="12974452" cy="71831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4544"/>
                </a:lnSpc>
              </a:pPr>
              <a:r>
                <a:rPr lang="tr-TR" sz="3200" dirty="0">
                  <a:solidFill>
                    <a:srgbClr val="014F8E"/>
                  </a:solidFill>
                  <a:latin typeface="Open Sans"/>
                </a:rPr>
                <a:t>Rule Life Cycle Management for Expiring Rules</a:t>
              </a:r>
              <a:endParaRPr lang="en-US" sz="3200" dirty="0">
                <a:solidFill>
                  <a:srgbClr val="014F8E"/>
                </a:solidFill>
                <a:latin typeface="Open Sans"/>
              </a:endParaRPr>
            </a:p>
          </p:txBody>
        </p:sp>
      </p:grpSp>
      <p:grpSp>
        <p:nvGrpSpPr>
          <p:cNvPr id="23" name="Group 17">
            <a:extLst>
              <a:ext uri="{FF2B5EF4-FFF2-40B4-BE49-F238E27FC236}">
                <a16:creationId xmlns:a16="http://schemas.microsoft.com/office/drawing/2014/main" id="{DFAEBDBD-DF7A-19D9-2AC3-8F519F584921}"/>
              </a:ext>
            </a:extLst>
          </p:cNvPr>
          <p:cNvGrpSpPr/>
          <p:nvPr/>
        </p:nvGrpSpPr>
        <p:grpSpPr>
          <a:xfrm>
            <a:off x="7848600" y="7200900"/>
            <a:ext cx="9730839" cy="1418809"/>
            <a:chOff x="17232" y="1139914"/>
            <a:chExt cx="12974452" cy="1891745"/>
          </a:xfrm>
        </p:grpSpPr>
        <p:sp>
          <p:nvSpPr>
            <p:cNvPr id="24" name="TextBox 18">
              <a:extLst>
                <a:ext uri="{FF2B5EF4-FFF2-40B4-BE49-F238E27FC236}">
                  <a16:creationId xmlns:a16="http://schemas.microsoft.com/office/drawing/2014/main" id="{7C2DA075-C548-9948-C8E1-A2D0C3DA3794}"/>
                </a:ext>
              </a:extLst>
            </p:cNvPr>
            <p:cNvSpPr txBox="1"/>
            <p:nvPr/>
          </p:nvSpPr>
          <p:spPr>
            <a:xfrm>
              <a:off x="17232" y="1139914"/>
              <a:ext cx="12974452" cy="105926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6500"/>
                </a:lnSpc>
              </a:pPr>
              <a:r>
                <a:rPr lang="en-US" sz="5000" spc="-50" dirty="0">
                  <a:solidFill>
                    <a:srgbClr val="184D72"/>
                  </a:solidFill>
                  <a:latin typeface="League Spartan Bold"/>
                </a:rPr>
                <a:t>Use Case </a:t>
              </a:r>
              <a:r>
                <a:rPr lang="tr-TR" sz="5000" spc="-50" dirty="0">
                  <a:solidFill>
                    <a:srgbClr val="184D72"/>
                  </a:solidFill>
                  <a:latin typeface="League Spartan Bold"/>
                </a:rPr>
                <a:t>4</a:t>
              </a:r>
              <a:endParaRPr lang="en-US" sz="5000" spc="-50" dirty="0">
                <a:solidFill>
                  <a:srgbClr val="184D72"/>
                </a:solidFill>
                <a:latin typeface="League Spartan Bold"/>
              </a:endParaRPr>
            </a:p>
          </p:txBody>
        </p:sp>
        <p:sp>
          <p:nvSpPr>
            <p:cNvPr id="25" name="TextBox 19">
              <a:extLst>
                <a:ext uri="{FF2B5EF4-FFF2-40B4-BE49-F238E27FC236}">
                  <a16:creationId xmlns:a16="http://schemas.microsoft.com/office/drawing/2014/main" id="{1FB8E0D3-8B93-65DC-4E25-DC9129DE7DE4}"/>
                </a:ext>
              </a:extLst>
            </p:cNvPr>
            <p:cNvSpPr txBox="1"/>
            <p:nvPr/>
          </p:nvSpPr>
          <p:spPr>
            <a:xfrm>
              <a:off x="17232" y="2313343"/>
              <a:ext cx="12974452" cy="71831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4544"/>
                </a:lnSpc>
              </a:pPr>
              <a:r>
                <a:rPr lang="tr-TR" sz="3200" dirty="0">
                  <a:solidFill>
                    <a:srgbClr val="014F8E"/>
                  </a:solidFill>
                  <a:latin typeface="Open Sans"/>
                </a:rPr>
                <a:t>Dashboard, rule card customization</a:t>
              </a:r>
              <a:endParaRPr lang="en-US" sz="3200" dirty="0">
                <a:solidFill>
                  <a:srgbClr val="014F8E"/>
                </a:solidFill>
                <a:latin typeface="Open Sans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4D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978694"/>
            <a:ext cx="5668000" cy="1569552"/>
            <a:chOff x="0" y="-66675"/>
            <a:chExt cx="7557333" cy="2092736"/>
          </a:xfrm>
        </p:grpSpPr>
        <p:sp>
          <p:nvSpPr>
            <p:cNvPr id="3" name="TextBox 3"/>
            <p:cNvSpPr txBox="1"/>
            <p:nvPr/>
          </p:nvSpPr>
          <p:spPr>
            <a:xfrm>
              <a:off x="0" y="-66675"/>
              <a:ext cx="7557333" cy="141919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320"/>
                </a:lnSpc>
              </a:pPr>
              <a:r>
                <a:rPr lang="tr-TR" sz="6400" spc="-64" dirty="0">
                  <a:solidFill>
                    <a:srgbClr val="FFFFFF"/>
                  </a:solidFill>
                  <a:latin typeface="League Spartan Bold"/>
                </a:rPr>
                <a:t>Editions</a:t>
              </a:r>
              <a:endParaRPr lang="en-US" sz="6400" spc="-64" dirty="0">
                <a:solidFill>
                  <a:srgbClr val="FFFFFF"/>
                </a:solidFill>
                <a:latin typeface="League Spartan Bold"/>
              </a:endParaRPr>
            </a:p>
          </p:txBody>
        </p:sp>
        <p:sp>
          <p:nvSpPr>
            <p:cNvPr id="4" name="AutoShape 4"/>
            <p:cNvSpPr/>
            <p:nvPr/>
          </p:nvSpPr>
          <p:spPr>
            <a:xfrm>
              <a:off x="0" y="1798207"/>
              <a:ext cx="1352734" cy="227854"/>
            </a:xfrm>
            <a:prstGeom prst="rect">
              <a:avLst/>
            </a:prstGeom>
            <a:solidFill>
              <a:srgbClr val="5F92B4"/>
            </a:solidFill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5474780" y="1028700"/>
            <a:ext cx="1784520" cy="3965850"/>
            <a:chOff x="0" y="0"/>
            <a:chExt cx="2379360" cy="5287800"/>
          </a:xfrm>
        </p:grpSpPr>
        <p:grpSp>
          <p:nvGrpSpPr>
            <p:cNvPr id="6" name="Group 6"/>
            <p:cNvGrpSpPr>
              <a:grpSpLocks noChangeAspect="1"/>
            </p:cNvGrpSpPr>
            <p:nvPr/>
          </p:nvGrpSpPr>
          <p:grpSpPr>
            <a:xfrm>
              <a:off x="0" y="2908440"/>
              <a:ext cx="2379360" cy="2379360"/>
              <a:chOff x="0" y="0"/>
              <a:chExt cx="2653030" cy="2653030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2653030" cy="2654300"/>
              </a:xfrm>
              <a:custGeom>
                <a:avLst/>
                <a:gdLst/>
                <a:ahLst/>
                <a:cxnLst/>
                <a:rect l="l" t="t" r="r" b="b"/>
                <a:pathLst>
                  <a:path w="2653030" h="2654300">
                    <a:moveTo>
                      <a:pt x="0" y="1535430"/>
                    </a:moveTo>
                    <a:lnTo>
                      <a:pt x="0" y="1463040"/>
                    </a:lnTo>
                    <a:lnTo>
                      <a:pt x="1463040" y="0"/>
                    </a:lnTo>
                    <a:lnTo>
                      <a:pt x="1535430" y="0"/>
                    </a:lnTo>
                    <a:lnTo>
                      <a:pt x="0" y="1535430"/>
                    </a:lnTo>
                    <a:close/>
                    <a:moveTo>
                      <a:pt x="1681480" y="0"/>
                    </a:moveTo>
                    <a:lnTo>
                      <a:pt x="1609090" y="0"/>
                    </a:lnTo>
                    <a:lnTo>
                      <a:pt x="0" y="1607820"/>
                    </a:lnTo>
                    <a:lnTo>
                      <a:pt x="0" y="1680210"/>
                    </a:lnTo>
                    <a:lnTo>
                      <a:pt x="1681480" y="0"/>
                    </a:lnTo>
                    <a:close/>
                    <a:moveTo>
                      <a:pt x="1390650" y="0"/>
                    </a:moveTo>
                    <a:lnTo>
                      <a:pt x="1318260" y="0"/>
                    </a:lnTo>
                    <a:lnTo>
                      <a:pt x="0" y="1318260"/>
                    </a:lnTo>
                    <a:lnTo>
                      <a:pt x="0" y="1390650"/>
                    </a:lnTo>
                    <a:lnTo>
                      <a:pt x="1390650" y="0"/>
                    </a:lnTo>
                    <a:close/>
                    <a:moveTo>
                      <a:pt x="1245870" y="0"/>
                    </a:moveTo>
                    <a:lnTo>
                      <a:pt x="1173480" y="0"/>
                    </a:lnTo>
                    <a:lnTo>
                      <a:pt x="0" y="1173480"/>
                    </a:lnTo>
                    <a:lnTo>
                      <a:pt x="0" y="1245870"/>
                    </a:lnTo>
                    <a:lnTo>
                      <a:pt x="1245870" y="0"/>
                    </a:lnTo>
                    <a:close/>
                    <a:moveTo>
                      <a:pt x="1826260" y="0"/>
                    </a:moveTo>
                    <a:lnTo>
                      <a:pt x="1753870" y="0"/>
                    </a:lnTo>
                    <a:lnTo>
                      <a:pt x="0" y="1753870"/>
                    </a:lnTo>
                    <a:lnTo>
                      <a:pt x="0" y="1826260"/>
                    </a:lnTo>
                    <a:lnTo>
                      <a:pt x="1826260" y="0"/>
                    </a:lnTo>
                    <a:close/>
                    <a:moveTo>
                      <a:pt x="2260600" y="0"/>
                    </a:moveTo>
                    <a:lnTo>
                      <a:pt x="2188210" y="0"/>
                    </a:lnTo>
                    <a:lnTo>
                      <a:pt x="0" y="2188210"/>
                    </a:lnTo>
                    <a:lnTo>
                      <a:pt x="0" y="2260600"/>
                    </a:lnTo>
                    <a:lnTo>
                      <a:pt x="2260600" y="0"/>
                    </a:lnTo>
                    <a:close/>
                    <a:moveTo>
                      <a:pt x="2551430" y="0"/>
                    </a:moveTo>
                    <a:lnTo>
                      <a:pt x="2479040" y="0"/>
                    </a:lnTo>
                    <a:lnTo>
                      <a:pt x="0" y="2479040"/>
                    </a:lnTo>
                    <a:lnTo>
                      <a:pt x="0" y="2551430"/>
                    </a:lnTo>
                    <a:lnTo>
                      <a:pt x="2551430" y="0"/>
                    </a:lnTo>
                    <a:close/>
                    <a:moveTo>
                      <a:pt x="2405380" y="0"/>
                    </a:moveTo>
                    <a:lnTo>
                      <a:pt x="2332990" y="0"/>
                    </a:lnTo>
                    <a:lnTo>
                      <a:pt x="0" y="2332990"/>
                    </a:lnTo>
                    <a:lnTo>
                      <a:pt x="0" y="2405380"/>
                    </a:lnTo>
                    <a:lnTo>
                      <a:pt x="2405380" y="0"/>
                    </a:lnTo>
                    <a:close/>
                    <a:moveTo>
                      <a:pt x="2115820" y="0"/>
                    </a:moveTo>
                    <a:lnTo>
                      <a:pt x="2043430" y="0"/>
                    </a:lnTo>
                    <a:lnTo>
                      <a:pt x="0" y="2043430"/>
                    </a:lnTo>
                    <a:lnTo>
                      <a:pt x="0" y="2115820"/>
                    </a:lnTo>
                    <a:lnTo>
                      <a:pt x="2115820" y="0"/>
                    </a:lnTo>
                    <a:close/>
                    <a:moveTo>
                      <a:pt x="375920" y="0"/>
                    </a:moveTo>
                    <a:lnTo>
                      <a:pt x="303530" y="0"/>
                    </a:lnTo>
                    <a:lnTo>
                      <a:pt x="0" y="303530"/>
                    </a:lnTo>
                    <a:lnTo>
                      <a:pt x="0" y="375920"/>
                    </a:lnTo>
                    <a:lnTo>
                      <a:pt x="375920" y="0"/>
                    </a:lnTo>
                    <a:close/>
                    <a:moveTo>
                      <a:pt x="1101090" y="0"/>
                    </a:moveTo>
                    <a:lnTo>
                      <a:pt x="1028700" y="0"/>
                    </a:lnTo>
                    <a:lnTo>
                      <a:pt x="0" y="1028700"/>
                    </a:lnTo>
                    <a:lnTo>
                      <a:pt x="0" y="1101090"/>
                    </a:lnTo>
                    <a:lnTo>
                      <a:pt x="1101090" y="0"/>
                    </a:lnTo>
                    <a:close/>
                    <a:moveTo>
                      <a:pt x="2653030" y="0"/>
                    </a:moveTo>
                    <a:lnTo>
                      <a:pt x="2623820" y="0"/>
                    </a:lnTo>
                    <a:lnTo>
                      <a:pt x="0" y="2623820"/>
                    </a:lnTo>
                    <a:lnTo>
                      <a:pt x="0" y="2653030"/>
                    </a:lnTo>
                    <a:lnTo>
                      <a:pt x="43180" y="2653030"/>
                    </a:lnTo>
                    <a:lnTo>
                      <a:pt x="2653030" y="43180"/>
                    </a:lnTo>
                    <a:lnTo>
                      <a:pt x="2653030" y="0"/>
                    </a:lnTo>
                    <a:close/>
                    <a:moveTo>
                      <a:pt x="520700" y="0"/>
                    </a:moveTo>
                    <a:lnTo>
                      <a:pt x="448310" y="0"/>
                    </a:lnTo>
                    <a:lnTo>
                      <a:pt x="0" y="448310"/>
                    </a:lnTo>
                    <a:lnTo>
                      <a:pt x="0" y="520700"/>
                    </a:lnTo>
                    <a:lnTo>
                      <a:pt x="520700" y="0"/>
                    </a:lnTo>
                    <a:close/>
                    <a:moveTo>
                      <a:pt x="85090" y="0"/>
                    </a:moveTo>
                    <a:lnTo>
                      <a:pt x="12700" y="0"/>
                    </a:lnTo>
                    <a:lnTo>
                      <a:pt x="0" y="12700"/>
                    </a:lnTo>
                    <a:lnTo>
                      <a:pt x="0" y="85090"/>
                    </a:lnTo>
                    <a:lnTo>
                      <a:pt x="85090" y="0"/>
                    </a:lnTo>
                    <a:close/>
                    <a:moveTo>
                      <a:pt x="231140" y="0"/>
                    </a:moveTo>
                    <a:lnTo>
                      <a:pt x="158750" y="0"/>
                    </a:lnTo>
                    <a:lnTo>
                      <a:pt x="0" y="157480"/>
                    </a:lnTo>
                    <a:lnTo>
                      <a:pt x="0" y="229870"/>
                    </a:lnTo>
                    <a:lnTo>
                      <a:pt x="231140" y="0"/>
                    </a:lnTo>
                    <a:close/>
                    <a:moveTo>
                      <a:pt x="0" y="956310"/>
                    </a:moveTo>
                    <a:lnTo>
                      <a:pt x="956310" y="0"/>
                    </a:lnTo>
                    <a:lnTo>
                      <a:pt x="883920" y="0"/>
                    </a:lnTo>
                    <a:lnTo>
                      <a:pt x="0" y="882650"/>
                    </a:lnTo>
                    <a:lnTo>
                      <a:pt x="0" y="956310"/>
                    </a:lnTo>
                    <a:close/>
                    <a:moveTo>
                      <a:pt x="665480" y="0"/>
                    </a:moveTo>
                    <a:lnTo>
                      <a:pt x="593090" y="0"/>
                    </a:lnTo>
                    <a:lnTo>
                      <a:pt x="0" y="593090"/>
                    </a:lnTo>
                    <a:lnTo>
                      <a:pt x="0" y="665480"/>
                    </a:lnTo>
                    <a:lnTo>
                      <a:pt x="665480" y="0"/>
                    </a:lnTo>
                    <a:close/>
                    <a:moveTo>
                      <a:pt x="810260" y="0"/>
                    </a:moveTo>
                    <a:lnTo>
                      <a:pt x="737870" y="0"/>
                    </a:lnTo>
                    <a:lnTo>
                      <a:pt x="0" y="737870"/>
                    </a:lnTo>
                    <a:lnTo>
                      <a:pt x="0" y="810260"/>
                    </a:lnTo>
                    <a:lnTo>
                      <a:pt x="810260" y="0"/>
                    </a:lnTo>
                    <a:close/>
                    <a:moveTo>
                      <a:pt x="1971040" y="0"/>
                    </a:moveTo>
                    <a:lnTo>
                      <a:pt x="1898650" y="0"/>
                    </a:lnTo>
                    <a:lnTo>
                      <a:pt x="0" y="1898650"/>
                    </a:lnTo>
                    <a:lnTo>
                      <a:pt x="0" y="1971040"/>
                    </a:lnTo>
                    <a:lnTo>
                      <a:pt x="1971040" y="0"/>
                    </a:lnTo>
                    <a:close/>
                    <a:moveTo>
                      <a:pt x="2653030" y="1783080"/>
                    </a:moveTo>
                    <a:lnTo>
                      <a:pt x="2653030" y="1710690"/>
                    </a:lnTo>
                    <a:lnTo>
                      <a:pt x="1710690" y="2653030"/>
                    </a:lnTo>
                    <a:lnTo>
                      <a:pt x="1783080" y="2653030"/>
                    </a:lnTo>
                    <a:lnTo>
                      <a:pt x="2653030" y="1783080"/>
                    </a:lnTo>
                    <a:close/>
                    <a:moveTo>
                      <a:pt x="2653030" y="1927860"/>
                    </a:moveTo>
                    <a:lnTo>
                      <a:pt x="2653030" y="1855470"/>
                    </a:lnTo>
                    <a:lnTo>
                      <a:pt x="1855470" y="2653030"/>
                    </a:lnTo>
                    <a:lnTo>
                      <a:pt x="1927860" y="2653030"/>
                    </a:lnTo>
                    <a:lnTo>
                      <a:pt x="2653030" y="1927860"/>
                    </a:lnTo>
                    <a:close/>
                    <a:moveTo>
                      <a:pt x="2653030" y="2072640"/>
                    </a:moveTo>
                    <a:lnTo>
                      <a:pt x="2653030" y="2000250"/>
                    </a:lnTo>
                    <a:lnTo>
                      <a:pt x="2000250" y="2653030"/>
                    </a:lnTo>
                    <a:lnTo>
                      <a:pt x="2072640" y="2653030"/>
                    </a:lnTo>
                    <a:lnTo>
                      <a:pt x="2653030" y="2072640"/>
                    </a:lnTo>
                    <a:close/>
                    <a:moveTo>
                      <a:pt x="2653030" y="1638300"/>
                    </a:moveTo>
                    <a:lnTo>
                      <a:pt x="2653030" y="1565910"/>
                    </a:lnTo>
                    <a:lnTo>
                      <a:pt x="1564640" y="2654300"/>
                    </a:lnTo>
                    <a:lnTo>
                      <a:pt x="1637030" y="2654300"/>
                    </a:lnTo>
                    <a:lnTo>
                      <a:pt x="2653030" y="1638300"/>
                    </a:lnTo>
                    <a:close/>
                    <a:moveTo>
                      <a:pt x="2217420" y="2653030"/>
                    </a:moveTo>
                    <a:lnTo>
                      <a:pt x="2653030" y="2217420"/>
                    </a:lnTo>
                    <a:lnTo>
                      <a:pt x="2653030" y="2145030"/>
                    </a:lnTo>
                    <a:lnTo>
                      <a:pt x="2145030" y="2653030"/>
                    </a:lnTo>
                    <a:lnTo>
                      <a:pt x="2217420" y="2653030"/>
                    </a:lnTo>
                    <a:close/>
                    <a:moveTo>
                      <a:pt x="2653030" y="2580640"/>
                    </a:moveTo>
                    <a:lnTo>
                      <a:pt x="2580640" y="2653030"/>
                    </a:lnTo>
                    <a:lnTo>
                      <a:pt x="2653030" y="2653030"/>
                    </a:lnTo>
                    <a:lnTo>
                      <a:pt x="2653030" y="2580640"/>
                    </a:lnTo>
                    <a:close/>
                    <a:moveTo>
                      <a:pt x="2653030" y="2508250"/>
                    </a:moveTo>
                    <a:lnTo>
                      <a:pt x="2653030" y="2435860"/>
                    </a:lnTo>
                    <a:lnTo>
                      <a:pt x="2435860" y="2653030"/>
                    </a:lnTo>
                    <a:lnTo>
                      <a:pt x="2508250" y="2653030"/>
                    </a:lnTo>
                    <a:lnTo>
                      <a:pt x="2653030" y="2508250"/>
                    </a:lnTo>
                    <a:close/>
                    <a:moveTo>
                      <a:pt x="2653030" y="2363470"/>
                    </a:moveTo>
                    <a:lnTo>
                      <a:pt x="2653030" y="2291080"/>
                    </a:lnTo>
                    <a:lnTo>
                      <a:pt x="2291080" y="2653030"/>
                    </a:lnTo>
                    <a:lnTo>
                      <a:pt x="2363470" y="2653030"/>
                    </a:lnTo>
                    <a:lnTo>
                      <a:pt x="2653030" y="2363470"/>
                    </a:lnTo>
                    <a:close/>
                    <a:moveTo>
                      <a:pt x="2653030" y="1492250"/>
                    </a:moveTo>
                    <a:lnTo>
                      <a:pt x="2653030" y="1419860"/>
                    </a:lnTo>
                    <a:lnTo>
                      <a:pt x="1419860" y="2653030"/>
                    </a:lnTo>
                    <a:lnTo>
                      <a:pt x="1492250" y="2653030"/>
                    </a:lnTo>
                    <a:lnTo>
                      <a:pt x="2653030" y="1492250"/>
                    </a:lnTo>
                    <a:close/>
                    <a:moveTo>
                      <a:pt x="2653030" y="187960"/>
                    </a:moveTo>
                    <a:lnTo>
                      <a:pt x="2653030" y="115570"/>
                    </a:lnTo>
                    <a:lnTo>
                      <a:pt x="115570" y="2653030"/>
                    </a:lnTo>
                    <a:lnTo>
                      <a:pt x="187960" y="2653030"/>
                    </a:lnTo>
                    <a:lnTo>
                      <a:pt x="2653030" y="187960"/>
                    </a:lnTo>
                    <a:close/>
                    <a:moveTo>
                      <a:pt x="2653030" y="622300"/>
                    </a:moveTo>
                    <a:lnTo>
                      <a:pt x="2653030" y="549910"/>
                    </a:lnTo>
                    <a:lnTo>
                      <a:pt x="549910" y="2653030"/>
                    </a:lnTo>
                    <a:lnTo>
                      <a:pt x="622300" y="2653030"/>
                    </a:lnTo>
                    <a:lnTo>
                      <a:pt x="2653030" y="622300"/>
                    </a:lnTo>
                    <a:close/>
                    <a:moveTo>
                      <a:pt x="2653030" y="477520"/>
                    </a:moveTo>
                    <a:lnTo>
                      <a:pt x="2653030" y="405130"/>
                    </a:lnTo>
                    <a:lnTo>
                      <a:pt x="405130" y="2653030"/>
                    </a:lnTo>
                    <a:lnTo>
                      <a:pt x="477520" y="2653030"/>
                    </a:lnTo>
                    <a:lnTo>
                      <a:pt x="2653030" y="477520"/>
                    </a:lnTo>
                    <a:close/>
                    <a:moveTo>
                      <a:pt x="2653030" y="1347470"/>
                    </a:moveTo>
                    <a:lnTo>
                      <a:pt x="2653030" y="1275080"/>
                    </a:lnTo>
                    <a:lnTo>
                      <a:pt x="1275080" y="2653030"/>
                    </a:lnTo>
                    <a:lnTo>
                      <a:pt x="1347470" y="2653030"/>
                    </a:lnTo>
                    <a:lnTo>
                      <a:pt x="2653030" y="1347470"/>
                    </a:lnTo>
                    <a:close/>
                    <a:moveTo>
                      <a:pt x="2653030" y="767080"/>
                    </a:moveTo>
                    <a:lnTo>
                      <a:pt x="2653030" y="694690"/>
                    </a:lnTo>
                    <a:lnTo>
                      <a:pt x="694690" y="2653030"/>
                    </a:lnTo>
                    <a:lnTo>
                      <a:pt x="767080" y="2653030"/>
                    </a:lnTo>
                    <a:lnTo>
                      <a:pt x="2653030" y="767080"/>
                    </a:lnTo>
                    <a:close/>
                    <a:moveTo>
                      <a:pt x="2653030" y="332740"/>
                    </a:moveTo>
                    <a:lnTo>
                      <a:pt x="2653030" y="260350"/>
                    </a:lnTo>
                    <a:lnTo>
                      <a:pt x="260350" y="2653030"/>
                    </a:lnTo>
                    <a:lnTo>
                      <a:pt x="332740" y="2653030"/>
                    </a:lnTo>
                    <a:lnTo>
                      <a:pt x="2653030" y="332740"/>
                    </a:lnTo>
                    <a:close/>
                    <a:moveTo>
                      <a:pt x="2653030" y="1202690"/>
                    </a:moveTo>
                    <a:lnTo>
                      <a:pt x="2653030" y="1130300"/>
                    </a:lnTo>
                    <a:lnTo>
                      <a:pt x="1130300" y="2653030"/>
                    </a:lnTo>
                    <a:lnTo>
                      <a:pt x="1202690" y="2653030"/>
                    </a:lnTo>
                    <a:lnTo>
                      <a:pt x="2653030" y="1202690"/>
                    </a:lnTo>
                    <a:close/>
                    <a:moveTo>
                      <a:pt x="2653030" y="913130"/>
                    </a:moveTo>
                    <a:lnTo>
                      <a:pt x="2653030" y="840740"/>
                    </a:lnTo>
                    <a:lnTo>
                      <a:pt x="840740" y="2653030"/>
                    </a:lnTo>
                    <a:lnTo>
                      <a:pt x="913130" y="2653030"/>
                    </a:lnTo>
                    <a:lnTo>
                      <a:pt x="2653030" y="913130"/>
                    </a:lnTo>
                    <a:close/>
                    <a:moveTo>
                      <a:pt x="2653030" y="1057910"/>
                    </a:moveTo>
                    <a:lnTo>
                      <a:pt x="2653030" y="985520"/>
                    </a:lnTo>
                    <a:lnTo>
                      <a:pt x="985520" y="2653030"/>
                    </a:lnTo>
                    <a:lnTo>
                      <a:pt x="1057910" y="2653030"/>
                    </a:lnTo>
                    <a:lnTo>
                      <a:pt x="2653030" y="1057910"/>
                    </a:lnTo>
                    <a:close/>
                  </a:path>
                </a:pathLst>
              </a:custGeom>
              <a:solidFill>
                <a:srgbClr val="5F92B4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0" y="0"/>
              <a:ext cx="2379360" cy="2379360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7DAC9E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</p:grpSp>
      <p:graphicFrame>
        <p:nvGraphicFramePr>
          <p:cNvPr id="18" name="Tablo 18">
            <a:extLst>
              <a:ext uri="{FF2B5EF4-FFF2-40B4-BE49-F238E27FC236}">
                <a16:creationId xmlns:a16="http://schemas.microsoft.com/office/drawing/2014/main" id="{7B0854E5-C9ED-3121-96DC-4155E2C1E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116242"/>
              </p:ext>
            </p:extLst>
          </p:nvPr>
        </p:nvGraphicFramePr>
        <p:xfrm>
          <a:off x="2590800" y="2784952"/>
          <a:ext cx="11743701" cy="4408715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914567">
                  <a:extLst>
                    <a:ext uri="{9D8B030D-6E8A-4147-A177-3AD203B41FA5}">
                      <a16:colId xmlns:a16="http://schemas.microsoft.com/office/drawing/2014/main" val="1013883416"/>
                    </a:ext>
                  </a:extLst>
                </a:gridCol>
                <a:gridCol w="3914567">
                  <a:extLst>
                    <a:ext uri="{9D8B030D-6E8A-4147-A177-3AD203B41FA5}">
                      <a16:colId xmlns:a16="http://schemas.microsoft.com/office/drawing/2014/main" val="1868910577"/>
                    </a:ext>
                  </a:extLst>
                </a:gridCol>
                <a:gridCol w="3914567">
                  <a:extLst>
                    <a:ext uri="{9D8B030D-6E8A-4147-A177-3AD203B41FA5}">
                      <a16:colId xmlns:a16="http://schemas.microsoft.com/office/drawing/2014/main" val="3668021850"/>
                    </a:ext>
                  </a:extLst>
                </a:gridCol>
              </a:tblGrid>
              <a:tr h="881743">
                <a:tc>
                  <a:txBody>
                    <a:bodyPr/>
                    <a:lstStyle/>
                    <a:p>
                      <a:pPr algn="ctr"/>
                      <a:r>
                        <a:rPr lang="tr-TR" sz="4400" dirty="0" err="1"/>
                        <a:t>Lite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400" b="1" kern="1200" dirty="0">
                          <a:solidFill>
                            <a:schemeClr val="lt1"/>
                          </a:solidFill>
                        </a:rPr>
                        <a:t>Standard</a:t>
                      </a:r>
                      <a:endParaRPr lang="tr-TR" sz="4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400" b="1" kern="1200" dirty="0">
                          <a:solidFill>
                            <a:schemeClr val="lt1"/>
                          </a:solidFill>
                        </a:rPr>
                        <a:t>Enterprise</a:t>
                      </a:r>
                      <a:endParaRPr lang="tr-TR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107369"/>
                  </a:ext>
                </a:extLst>
              </a:tr>
              <a:tr h="881743">
                <a:tc>
                  <a:txBody>
                    <a:bodyPr/>
                    <a:lstStyle/>
                    <a:p>
                      <a:pPr algn="ctr"/>
                      <a:r>
                        <a:rPr lang="tr-TR" sz="3200" dirty="0"/>
                        <a:t>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dirty="0"/>
                        <a:t>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dirty="0"/>
                        <a:t>Analysis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523889"/>
                  </a:ext>
                </a:extLst>
              </a:tr>
              <a:tr h="881743">
                <a:tc>
                  <a:txBody>
                    <a:bodyPr/>
                    <a:lstStyle/>
                    <a:p>
                      <a:pPr algn="ctr"/>
                      <a:r>
                        <a:rPr lang="tr-TR" sz="3200" dirty="0"/>
                        <a:t>Audit and Reporting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dirty="0"/>
                        <a:t>Audit and Reporting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dirty="0"/>
                        <a:t>Audit and Reporting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121326"/>
                  </a:ext>
                </a:extLst>
              </a:tr>
              <a:tr h="881743">
                <a:tc>
                  <a:txBody>
                    <a:bodyPr/>
                    <a:lstStyle/>
                    <a:p>
                      <a:pPr algn="ctr"/>
                      <a:endParaRPr lang="tr-T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dirty="0" err="1"/>
                        <a:t>Optimization</a:t>
                      </a:r>
                      <a:endParaRPr lang="tr-T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dirty="0" err="1"/>
                        <a:t>Optimization</a:t>
                      </a:r>
                      <a:endParaRPr lang="tr-T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971340"/>
                  </a:ext>
                </a:extLst>
              </a:tr>
              <a:tr h="881743">
                <a:tc>
                  <a:txBody>
                    <a:bodyPr/>
                    <a:lstStyle/>
                    <a:p>
                      <a:pPr algn="ctr"/>
                      <a:endParaRPr lang="tr-T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dirty="0" err="1"/>
                        <a:t>Automation</a:t>
                      </a:r>
                      <a:endParaRPr lang="tr-T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1263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AC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7015464"/>
            <a:ext cx="7425268" cy="2246877"/>
            <a:chOff x="0" y="0"/>
            <a:chExt cx="9900358" cy="2995837"/>
          </a:xfrm>
        </p:grpSpPr>
        <p:sp>
          <p:nvSpPr>
            <p:cNvPr id="3" name="AutoShape 3"/>
            <p:cNvSpPr/>
            <p:nvPr/>
          </p:nvSpPr>
          <p:spPr>
            <a:xfrm>
              <a:off x="0" y="2772717"/>
              <a:ext cx="1324627" cy="223120"/>
            </a:xfrm>
            <a:prstGeom prst="rect">
              <a:avLst/>
            </a:prstGeom>
            <a:solidFill>
              <a:srgbClr val="5F92B4"/>
            </a:solidFill>
          </p:spPr>
          <p:txBody>
            <a:bodyPr/>
            <a:lstStyle/>
            <a:p>
              <a:endParaRPr lang="tr-T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04775"/>
              <a:ext cx="9900358" cy="221466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3520"/>
                </a:lnSpc>
              </a:pPr>
              <a:r>
                <a:rPr lang="en-US" sz="10400" spc="-104">
                  <a:solidFill>
                    <a:srgbClr val="184D72"/>
                  </a:solidFill>
                  <a:latin typeface="League Spartan Bold"/>
                </a:rPr>
                <a:t>Thanks</a:t>
              </a:r>
            </a:p>
          </p:txBody>
        </p:sp>
      </p:grpSp>
      <p:sp>
        <p:nvSpPr>
          <p:cNvPr id="5" name="AutoShape 5"/>
          <p:cNvSpPr/>
          <p:nvPr/>
        </p:nvSpPr>
        <p:spPr>
          <a:xfrm>
            <a:off x="9144000" y="0"/>
            <a:ext cx="9144000" cy="10287000"/>
          </a:xfrm>
          <a:prstGeom prst="rect">
            <a:avLst/>
          </a:prstGeom>
          <a:solidFill>
            <a:srgbClr val="184D72"/>
          </a:solidFill>
        </p:spPr>
        <p:txBody>
          <a:bodyPr/>
          <a:lstStyle/>
          <a:p>
            <a:endParaRPr lang="tr-TR"/>
          </a:p>
        </p:txBody>
      </p:sp>
      <p:grpSp>
        <p:nvGrpSpPr>
          <p:cNvPr id="6" name="Group 6"/>
          <p:cNvGrpSpPr/>
          <p:nvPr/>
        </p:nvGrpSpPr>
        <p:grpSpPr>
          <a:xfrm>
            <a:off x="1028700" y="1028700"/>
            <a:ext cx="6929968" cy="1619281"/>
            <a:chOff x="0" y="0"/>
            <a:chExt cx="9239958" cy="2159041"/>
          </a:xfrm>
        </p:grpSpPr>
        <p:grpSp>
          <p:nvGrpSpPr>
            <p:cNvPr id="7" name="Group 7"/>
            <p:cNvGrpSpPr>
              <a:grpSpLocks noChangeAspect="1"/>
            </p:cNvGrpSpPr>
            <p:nvPr/>
          </p:nvGrpSpPr>
          <p:grpSpPr>
            <a:xfrm>
              <a:off x="2381895" y="0"/>
              <a:ext cx="2126656" cy="2126656"/>
              <a:chOff x="0" y="0"/>
              <a:chExt cx="2653030" cy="265303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2653030" cy="2654300"/>
              </a:xfrm>
              <a:custGeom>
                <a:avLst/>
                <a:gdLst/>
                <a:ahLst/>
                <a:cxnLst/>
                <a:rect l="l" t="t" r="r" b="b"/>
                <a:pathLst>
                  <a:path w="2653030" h="2654300">
                    <a:moveTo>
                      <a:pt x="0" y="1535430"/>
                    </a:moveTo>
                    <a:lnTo>
                      <a:pt x="0" y="1463040"/>
                    </a:lnTo>
                    <a:lnTo>
                      <a:pt x="1463040" y="0"/>
                    </a:lnTo>
                    <a:lnTo>
                      <a:pt x="1535430" y="0"/>
                    </a:lnTo>
                    <a:lnTo>
                      <a:pt x="0" y="1535430"/>
                    </a:lnTo>
                    <a:close/>
                    <a:moveTo>
                      <a:pt x="1681480" y="0"/>
                    </a:moveTo>
                    <a:lnTo>
                      <a:pt x="1609090" y="0"/>
                    </a:lnTo>
                    <a:lnTo>
                      <a:pt x="0" y="1607820"/>
                    </a:lnTo>
                    <a:lnTo>
                      <a:pt x="0" y="1680210"/>
                    </a:lnTo>
                    <a:lnTo>
                      <a:pt x="1681480" y="0"/>
                    </a:lnTo>
                    <a:close/>
                    <a:moveTo>
                      <a:pt x="1390650" y="0"/>
                    </a:moveTo>
                    <a:lnTo>
                      <a:pt x="1318260" y="0"/>
                    </a:lnTo>
                    <a:lnTo>
                      <a:pt x="0" y="1318260"/>
                    </a:lnTo>
                    <a:lnTo>
                      <a:pt x="0" y="1390650"/>
                    </a:lnTo>
                    <a:lnTo>
                      <a:pt x="1390650" y="0"/>
                    </a:lnTo>
                    <a:close/>
                    <a:moveTo>
                      <a:pt x="1245870" y="0"/>
                    </a:moveTo>
                    <a:lnTo>
                      <a:pt x="1173480" y="0"/>
                    </a:lnTo>
                    <a:lnTo>
                      <a:pt x="0" y="1173480"/>
                    </a:lnTo>
                    <a:lnTo>
                      <a:pt x="0" y="1245870"/>
                    </a:lnTo>
                    <a:lnTo>
                      <a:pt x="1245870" y="0"/>
                    </a:lnTo>
                    <a:close/>
                    <a:moveTo>
                      <a:pt x="1826260" y="0"/>
                    </a:moveTo>
                    <a:lnTo>
                      <a:pt x="1753870" y="0"/>
                    </a:lnTo>
                    <a:lnTo>
                      <a:pt x="0" y="1753870"/>
                    </a:lnTo>
                    <a:lnTo>
                      <a:pt x="0" y="1826260"/>
                    </a:lnTo>
                    <a:lnTo>
                      <a:pt x="1826260" y="0"/>
                    </a:lnTo>
                    <a:close/>
                    <a:moveTo>
                      <a:pt x="2260600" y="0"/>
                    </a:moveTo>
                    <a:lnTo>
                      <a:pt x="2188210" y="0"/>
                    </a:lnTo>
                    <a:lnTo>
                      <a:pt x="0" y="2188210"/>
                    </a:lnTo>
                    <a:lnTo>
                      <a:pt x="0" y="2260600"/>
                    </a:lnTo>
                    <a:lnTo>
                      <a:pt x="2260600" y="0"/>
                    </a:lnTo>
                    <a:close/>
                    <a:moveTo>
                      <a:pt x="2551430" y="0"/>
                    </a:moveTo>
                    <a:lnTo>
                      <a:pt x="2479040" y="0"/>
                    </a:lnTo>
                    <a:lnTo>
                      <a:pt x="0" y="2479040"/>
                    </a:lnTo>
                    <a:lnTo>
                      <a:pt x="0" y="2551430"/>
                    </a:lnTo>
                    <a:lnTo>
                      <a:pt x="2551430" y="0"/>
                    </a:lnTo>
                    <a:close/>
                    <a:moveTo>
                      <a:pt x="2405380" y="0"/>
                    </a:moveTo>
                    <a:lnTo>
                      <a:pt x="2332990" y="0"/>
                    </a:lnTo>
                    <a:lnTo>
                      <a:pt x="0" y="2332990"/>
                    </a:lnTo>
                    <a:lnTo>
                      <a:pt x="0" y="2405380"/>
                    </a:lnTo>
                    <a:lnTo>
                      <a:pt x="2405380" y="0"/>
                    </a:lnTo>
                    <a:close/>
                    <a:moveTo>
                      <a:pt x="2115820" y="0"/>
                    </a:moveTo>
                    <a:lnTo>
                      <a:pt x="2043430" y="0"/>
                    </a:lnTo>
                    <a:lnTo>
                      <a:pt x="0" y="2043430"/>
                    </a:lnTo>
                    <a:lnTo>
                      <a:pt x="0" y="2115820"/>
                    </a:lnTo>
                    <a:lnTo>
                      <a:pt x="2115820" y="0"/>
                    </a:lnTo>
                    <a:close/>
                    <a:moveTo>
                      <a:pt x="375920" y="0"/>
                    </a:moveTo>
                    <a:lnTo>
                      <a:pt x="303530" y="0"/>
                    </a:lnTo>
                    <a:lnTo>
                      <a:pt x="0" y="303530"/>
                    </a:lnTo>
                    <a:lnTo>
                      <a:pt x="0" y="375920"/>
                    </a:lnTo>
                    <a:lnTo>
                      <a:pt x="375920" y="0"/>
                    </a:lnTo>
                    <a:close/>
                    <a:moveTo>
                      <a:pt x="1101090" y="0"/>
                    </a:moveTo>
                    <a:lnTo>
                      <a:pt x="1028700" y="0"/>
                    </a:lnTo>
                    <a:lnTo>
                      <a:pt x="0" y="1028700"/>
                    </a:lnTo>
                    <a:lnTo>
                      <a:pt x="0" y="1101090"/>
                    </a:lnTo>
                    <a:lnTo>
                      <a:pt x="1101090" y="0"/>
                    </a:lnTo>
                    <a:close/>
                    <a:moveTo>
                      <a:pt x="2653030" y="0"/>
                    </a:moveTo>
                    <a:lnTo>
                      <a:pt x="2623820" y="0"/>
                    </a:lnTo>
                    <a:lnTo>
                      <a:pt x="0" y="2623820"/>
                    </a:lnTo>
                    <a:lnTo>
                      <a:pt x="0" y="2653030"/>
                    </a:lnTo>
                    <a:lnTo>
                      <a:pt x="43180" y="2653030"/>
                    </a:lnTo>
                    <a:lnTo>
                      <a:pt x="2653030" y="43180"/>
                    </a:lnTo>
                    <a:lnTo>
                      <a:pt x="2653030" y="0"/>
                    </a:lnTo>
                    <a:close/>
                    <a:moveTo>
                      <a:pt x="520700" y="0"/>
                    </a:moveTo>
                    <a:lnTo>
                      <a:pt x="448310" y="0"/>
                    </a:lnTo>
                    <a:lnTo>
                      <a:pt x="0" y="448310"/>
                    </a:lnTo>
                    <a:lnTo>
                      <a:pt x="0" y="520700"/>
                    </a:lnTo>
                    <a:lnTo>
                      <a:pt x="520700" y="0"/>
                    </a:lnTo>
                    <a:close/>
                    <a:moveTo>
                      <a:pt x="85090" y="0"/>
                    </a:moveTo>
                    <a:lnTo>
                      <a:pt x="12700" y="0"/>
                    </a:lnTo>
                    <a:lnTo>
                      <a:pt x="0" y="12700"/>
                    </a:lnTo>
                    <a:lnTo>
                      <a:pt x="0" y="85090"/>
                    </a:lnTo>
                    <a:lnTo>
                      <a:pt x="85090" y="0"/>
                    </a:lnTo>
                    <a:close/>
                    <a:moveTo>
                      <a:pt x="231140" y="0"/>
                    </a:moveTo>
                    <a:lnTo>
                      <a:pt x="158750" y="0"/>
                    </a:lnTo>
                    <a:lnTo>
                      <a:pt x="0" y="157480"/>
                    </a:lnTo>
                    <a:lnTo>
                      <a:pt x="0" y="229870"/>
                    </a:lnTo>
                    <a:lnTo>
                      <a:pt x="231140" y="0"/>
                    </a:lnTo>
                    <a:close/>
                    <a:moveTo>
                      <a:pt x="0" y="956310"/>
                    </a:moveTo>
                    <a:lnTo>
                      <a:pt x="956310" y="0"/>
                    </a:lnTo>
                    <a:lnTo>
                      <a:pt x="883920" y="0"/>
                    </a:lnTo>
                    <a:lnTo>
                      <a:pt x="0" y="882650"/>
                    </a:lnTo>
                    <a:lnTo>
                      <a:pt x="0" y="956310"/>
                    </a:lnTo>
                    <a:close/>
                    <a:moveTo>
                      <a:pt x="665480" y="0"/>
                    </a:moveTo>
                    <a:lnTo>
                      <a:pt x="593090" y="0"/>
                    </a:lnTo>
                    <a:lnTo>
                      <a:pt x="0" y="593090"/>
                    </a:lnTo>
                    <a:lnTo>
                      <a:pt x="0" y="665480"/>
                    </a:lnTo>
                    <a:lnTo>
                      <a:pt x="665480" y="0"/>
                    </a:lnTo>
                    <a:close/>
                    <a:moveTo>
                      <a:pt x="810260" y="0"/>
                    </a:moveTo>
                    <a:lnTo>
                      <a:pt x="737870" y="0"/>
                    </a:lnTo>
                    <a:lnTo>
                      <a:pt x="0" y="737870"/>
                    </a:lnTo>
                    <a:lnTo>
                      <a:pt x="0" y="810260"/>
                    </a:lnTo>
                    <a:lnTo>
                      <a:pt x="810260" y="0"/>
                    </a:lnTo>
                    <a:close/>
                    <a:moveTo>
                      <a:pt x="1971040" y="0"/>
                    </a:moveTo>
                    <a:lnTo>
                      <a:pt x="1898650" y="0"/>
                    </a:lnTo>
                    <a:lnTo>
                      <a:pt x="0" y="1898650"/>
                    </a:lnTo>
                    <a:lnTo>
                      <a:pt x="0" y="1971040"/>
                    </a:lnTo>
                    <a:lnTo>
                      <a:pt x="1971040" y="0"/>
                    </a:lnTo>
                    <a:close/>
                    <a:moveTo>
                      <a:pt x="2653030" y="1783080"/>
                    </a:moveTo>
                    <a:lnTo>
                      <a:pt x="2653030" y="1710690"/>
                    </a:lnTo>
                    <a:lnTo>
                      <a:pt x="1710690" y="2653030"/>
                    </a:lnTo>
                    <a:lnTo>
                      <a:pt x="1783080" y="2653030"/>
                    </a:lnTo>
                    <a:lnTo>
                      <a:pt x="2653030" y="1783080"/>
                    </a:lnTo>
                    <a:close/>
                    <a:moveTo>
                      <a:pt x="2653030" y="1927860"/>
                    </a:moveTo>
                    <a:lnTo>
                      <a:pt x="2653030" y="1855470"/>
                    </a:lnTo>
                    <a:lnTo>
                      <a:pt x="1855470" y="2653030"/>
                    </a:lnTo>
                    <a:lnTo>
                      <a:pt x="1927860" y="2653030"/>
                    </a:lnTo>
                    <a:lnTo>
                      <a:pt x="2653030" y="1927860"/>
                    </a:lnTo>
                    <a:close/>
                    <a:moveTo>
                      <a:pt x="2653030" y="2072640"/>
                    </a:moveTo>
                    <a:lnTo>
                      <a:pt x="2653030" y="2000250"/>
                    </a:lnTo>
                    <a:lnTo>
                      <a:pt x="2000250" y="2653030"/>
                    </a:lnTo>
                    <a:lnTo>
                      <a:pt x="2072640" y="2653030"/>
                    </a:lnTo>
                    <a:lnTo>
                      <a:pt x="2653030" y="2072640"/>
                    </a:lnTo>
                    <a:close/>
                    <a:moveTo>
                      <a:pt x="2653030" y="1638300"/>
                    </a:moveTo>
                    <a:lnTo>
                      <a:pt x="2653030" y="1565910"/>
                    </a:lnTo>
                    <a:lnTo>
                      <a:pt x="1564640" y="2654300"/>
                    </a:lnTo>
                    <a:lnTo>
                      <a:pt x="1637030" y="2654300"/>
                    </a:lnTo>
                    <a:lnTo>
                      <a:pt x="2653030" y="1638300"/>
                    </a:lnTo>
                    <a:close/>
                    <a:moveTo>
                      <a:pt x="2217420" y="2653030"/>
                    </a:moveTo>
                    <a:lnTo>
                      <a:pt x="2653030" y="2217420"/>
                    </a:lnTo>
                    <a:lnTo>
                      <a:pt x="2653030" y="2145030"/>
                    </a:lnTo>
                    <a:lnTo>
                      <a:pt x="2145030" y="2653030"/>
                    </a:lnTo>
                    <a:lnTo>
                      <a:pt x="2217420" y="2653030"/>
                    </a:lnTo>
                    <a:close/>
                    <a:moveTo>
                      <a:pt x="2653030" y="2580640"/>
                    </a:moveTo>
                    <a:lnTo>
                      <a:pt x="2580640" y="2653030"/>
                    </a:lnTo>
                    <a:lnTo>
                      <a:pt x="2653030" y="2653030"/>
                    </a:lnTo>
                    <a:lnTo>
                      <a:pt x="2653030" y="2580640"/>
                    </a:lnTo>
                    <a:close/>
                    <a:moveTo>
                      <a:pt x="2653030" y="2508250"/>
                    </a:moveTo>
                    <a:lnTo>
                      <a:pt x="2653030" y="2435860"/>
                    </a:lnTo>
                    <a:lnTo>
                      <a:pt x="2435860" y="2653030"/>
                    </a:lnTo>
                    <a:lnTo>
                      <a:pt x="2508250" y="2653030"/>
                    </a:lnTo>
                    <a:lnTo>
                      <a:pt x="2653030" y="2508250"/>
                    </a:lnTo>
                    <a:close/>
                    <a:moveTo>
                      <a:pt x="2653030" y="2363470"/>
                    </a:moveTo>
                    <a:lnTo>
                      <a:pt x="2653030" y="2291080"/>
                    </a:lnTo>
                    <a:lnTo>
                      <a:pt x="2291080" y="2653030"/>
                    </a:lnTo>
                    <a:lnTo>
                      <a:pt x="2363470" y="2653030"/>
                    </a:lnTo>
                    <a:lnTo>
                      <a:pt x="2653030" y="2363470"/>
                    </a:lnTo>
                    <a:close/>
                    <a:moveTo>
                      <a:pt x="2653030" y="1492250"/>
                    </a:moveTo>
                    <a:lnTo>
                      <a:pt x="2653030" y="1419860"/>
                    </a:lnTo>
                    <a:lnTo>
                      <a:pt x="1419860" y="2653030"/>
                    </a:lnTo>
                    <a:lnTo>
                      <a:pt x="1492250" y="2653030"/>
                    </a:lnTo>
                    <a:lnTo>
                      <a:pt x="2653030" y="1492250"/>
                    </a:lnTo>
                    <a:close/>
                    <a:moveTo>
                      <a:pt x="2653030" y="187960"/>
                    </a:moveTo>
                    <a:lnTo>
                      <a:pt x="2653030" y="115570"/>
                    </a:lnTo>
                    <a:lnTo>
                      <a:pt x="115570" y="2653030"/>
                    </a:lnTo>
                    <a:lnTo>
                      <a:pt x="187960" y="2653030"/>
                    </a:lnTo>
                    <a:lnTo>
                      <a:pt x="2653030" y="187960"/>
                    </a:lnTo>
                    <a:close/>
                    <a:moveTo>
                      <a:pt x="2653030" y="622300"/>
                    </a:moveTo>
                    <a:lnTo>
                      <a:pt x="2653030" y="549910"/>
                    </a:lnTo>
                    <a:lnTo>
                      <a:pt x="549910" y="2653030"/>
                    </a:lnTo>
                    <a:lnTo>
                      <a:pt x="622300" y="2653030"/>
                    </a:lnTo>
                    <a:lnTo>
                      <a:pt x="2653030" y="622300"/>
                    </a:lnTo>
                    <a:close/>
                    <a:moveTo>
                      <a:pt x="2653030" y="477520"/>
                    </a:moveTo>
                    <a:lnTo>
                      <a:pt x="2653030" y="405130"/>
                    </a:lnTo>
                    <a:lnTo>
                      <a:pt x="405130" y="2653030"/>
                    </a:lnTo>
                    <a:lnTo>
                      <a:pt x="477520" y="2653030"/>
                    </a:lnTo>
                    <a:lnTo>
                      <a:pt x="2653030" y="477520"/>
                    </a:lnTo>
                    <a:close/>
                    <a:moveTo>
                      <a:pt x="2653030" y="1347470"/>
                    </a:moveTo>
                    <a:lnTo>
                      <a:pt x="2653030" y="1275080"/>
                    </a:lnTo>
                    <a:lnTo>
                      <a:pt x="1275080" y="2653030"/>
                    </a:lnTo>
                    <a:lnTo>
                      <a:pt x="1347470" y="2653030"/>
                    </a:lnTo>
                    <a:lnTo>
                      <a:pt x="2653030" y="1347470"/>
                    </a:lnTo>
                    <a:close/>
                    <a:moveTo>
                      <a:pt x="2653030" y="767080"/>
                    </a:moveTo>
                    <a:lnTo>
                      <a:pt x="2653030" y="694690"/>
                    </a:lnTo>
                    <a:lnTo>
                      <a:pt x="694690" y="2653030"/>
                    </a:lnTo>
                    <a:lnTo>
                      <a:pt x="767080" y="2653030"/>
                    </a:lnTo>
                    <a:lnTo>
                      <a:pt x="2653030" y="767080"/>
                    </a:lnTo>
                    <a:close/>
                    <a:moveTo>
                      <a:pt x="2653030" y="332740"/>
                    </a:moveTo>
                    <a:lnTo>
                      <a:pt x="2653030" y="260350"/>
                    </a:lnTo>
                    <a:lnTo>
                      <a:pt x="260350" y="2653030"/>
                    </a:lnTo>
                    <a:lnTo>
                      <a:pt x="332740" y="2653030"/>
                    </a:lnTo>
                    <a:lnTo>
                      <a:pt x="2653030" y="332740"/>
                    </a:lnTo>
                    <a:close/>
                    <a:moveTo>
                      <a:pt x="2653030" y="1202690"/>
                    </a:moveTo>
                    <a:lnTo>
                      <a:pt x="2653030" y="1130300"/>
                    </a:lnTo>
                    <a:lnTo>
                      <a:pt x="1130300" y="2653030"/>
                    </a:lnTo>
                    <a:lnTo>
                      <a:pt x="1202690" y="2653030"/>
                    </a:lnTo>
                    <a:lnTo>
                      <a:pt x="2653030" y="1202690"/>
                    </a:lnTo>
                    <a:close/>
                    <a:moveTo>
                      <a:pt x="2653030" y="913130"/>
                    </a:moveTo>
                    <a:lnTo>
                      <a:pt x="2653030" y="840740"/>
                    </a:lnTo>
                    <a:lnTo>
                      <a:pt x="840740" y="2653030"/>
                    </a:lnTo>
                    <a:lnTo>
                      <a:pt x="913130" y="2653030"/>
                    </a:lnTo>
                    <a:lnTo>
                      <a:pt x="2653030" y="913130"/>
                    </a:lnTo>
                    <a:close/>
                    <a:moveTo>
                      <a:pt x="2653030" y="1057910"/>
                    </a:moveTo>
                    <a:lnTo>
                      <a:pt x="2653030" y="985520"/>
                    </a:lnTo>
                    <a:lnTo>
                      <a:pt x="985520" y="2653030"/>
                    </a:lnTo>
                    <a:lnTo>
                      <a:pt x="1057910" y="2653030"/>
                    </a:lnTo>
                    <a:lnTo>
                      <a:pt x="2653030" y="1057910"/>
                    </a:lnTo>
                    <a:close/>
                  </a:path>
                </a:pathLst>
              </a:custGeom>
              <a:solidFill>
                <a:srgbClr val="5F92B4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9" name="Group 9"/>
            <p:cNvGrpSpPr>
              <a:grpSpLocks noChangeAspect="1"/>
            </p:cNvGrpSpPr>
            <p:nvPr/>
          </p:nvGrpSpPr>
          <p:grpSpPr>
            <a:xfrm rot="-10800000">
              <a:off x="0" y="32385"/>
              <a:ext cx="2126656" cy="2126656"/>
              <a:chOff x="0" y="0"/>
              <a:chExt cx="1708150" cy="1708150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84D72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1" name="Group 11"/>
            <p:cNvGrpSpPr>
              <a:grpSpLocks noChangeAspect="1"/>
            </p:cNvGrpSpPr>
            <p:nvPr/>
          </p:nvGrpSpPr>
          <p:grpSpPr>
            <a:xfrm>
              <a:off x="4763791" y="32385"/>
              <a:ext cx="2094272" cy="2094272"/>
              <a:chOff x="13411200" y="2743200"/>
              <a:chExt cx="21945600" cy="2194560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13393617" y="2201258"/>
                <a:ext cx="21980767" cy="23029484"/>
              </a:xfrm>
              <a:custGeom>
                <a:avLst/>
                <a:gdLst/>
                <a:ahLst/>
                <a:cxnLst/>
                <a:rect l="l" t="t" r="r" b="b"/>
                <a:pathLst>
                  <a:path w="21980767" h="23029484">
                    <a:moveTo>
                      <a:pt x="17583" y="11514742"/>
                    </a:moveTo>
                    <a:cubicBezTo>
                      <a:pt x="0" y="15446635"/>
                      <a:pt x="2087548" y="19087402"/>
                      <a:pt x="5489768" y="21058443"/>
                    </a:cubicBezTo>
                    <a:cubicBezTo>
                      <a:pt x="8891989" y="23029484"/>
                      <a:pt x="13088779" y="23029484"/>
                      <a:pt x="16490999" y="21058443"/>
                    </a:cubicBezTo>
                    <a:cubicBezTo>
                      <a:pt x="19893216" y="19087402"/>
                      <a:pt x="21980766" y="15446635"/>
                      <a:pt x="21963183" y="11514742"/>
                    </a:cubicBezTo>
                    <a:cubicBezTo>
                      <a:pt x="21980766" y="7582848"/>
                      <a:pt x="19893216" y="3942081"/>
                      <a:pt x="16490999" y="1971041"/>
                    </a:cubicBezTo>
                    <a:cubicBezTo>
                      <a:pt x="13088779" y="0"/>
                      <a:pt x="8891989" y="0"/>
                      <a:pt x="5489768" y="1971041"/>
                    </a:cubicBezTo>
                    <a:cubicBezTo>
                      <a:pt x="2087548" y="3942081"/>
                      <a:pt x="0" y="7582848"/>
                      <a:pt x="17583" y="11514742"/>
                    </a:cubicBezTo>
                    <a:close/>
                  </a:path>
                </a:pathLst>
              </a:custGeom>
              <a:solidFill>
                <a:srgbClr val="184D72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3" name="AutoShape 13"/>
            <p:cNvSpPr/>
            <p:nvPr/>
          </p:nvSpPr>
          <p:spPr>
            <a:xfrm rot="-10800000">
              <a:off x="7113301" y="0"/>
              <a:ext cx="2126656" cy="2126656"/>
            </a:xfrm>
            <a:prstGeom prst="rect">
              <a:avLst/>
            </a:prstGeom>
            <a:solidFill>
              <a:srgbClr val="5F92B4"/>
            </a:solidFill>
          </p:spPr>
          <p:txBody>
            <a:bodyPr/>
            <a:lstStyle/>
            <a:p>
              <a:endParaRPr lang="tr-TR"/>
            </a:p>
          </p:txBody>
        </p:sp>
      </p:grpSp>
      <p:pic>
        <p:nvPicPr>
          <p:cNvPr id="14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9525059" y="8637542"/>
            <a:ext cx="716008" cy="716008"/>
          </a:xfrm>
          <a:prstGeom prst="rect">
            <a:avLst/>
          </a:prstGeom>
        </p:spPr>
      </p:pic>
      <p:grpSp>
        <p:nvGrpSpPr>
          <p:cNvPr id="15" name="Group 15"/>
          <p:cNvGrpSpPr/>
          <p:nvPr/>
        </p:nvGrpSpPr>
        <p:grpSpPr>
          <a:xfrm>
            <a:off x="10362118" y="6348246"/>
            <a:ext cx="6897182" cy="2910054"/>
            <a:chOff x="0" y="0"/>
            <a:chExt cx="9196243" cy="3880072"/>
          </a:xfrm>
        </p:grpSpPr>
        <p:sp>
          <p:nvSpPr>
            <p:cNvPr id="16" name="TextBox 16"/>
            <p:cNvSpPr txBox="1"/>
            <p:nvPr/>
          </p:nvSpPr>
          <p:spPr>
            <a:xfrm>
              <a:off x="0" y="3074384"/>
              <a:ext cx="9196243" cy="8056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5112"/>
                </a:lnSpc>
              </a:pPr>
              <a:r>
                <a:rPr lang="en-US" sz="3600" u="none">
                  <a:solidFill>
                    <a:srgbClr val="FFFFFF"/>
                  </a:solidFill>
                  <a:latin typeface="Open Sans"/>
                </a:rPr>
                <a:t>opinnate.com</a:t>
              </a: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1498172"/>
              <a:ext cx="9196243" cy="8056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5112"/>
                </a:lnSpc>
              </a:pPr>
              <a:r>
                <a:rPr lang="en-US" sz="3600">
                  <a:solidFill>
                    <a:srgbClr val="FFFFFF"/>
                  </a:solidFill>
                  <a:latin typeface="Open Sans"/>
                </a:rPr>
                <a:t>serkan.ozden@opinnate.com</a:t>
              </a:r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0" y="-85725"/>
              <a:ext cx="9196243" cy="8133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5111"/>
                </a:lnSpc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AC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5486400" y="876300"/>
            <a:ext cx="6910953" cy="1712542"/>
            <a:chOff x="0" y="-85725"/>
            <a:chExt cx="9214604" cy="2283389"/>
          </a:xfrm>
        </p:grpSpPr>
        <p:sp>
          <p:nvSpPr>
            <p:cNvPr id="3" name="TextBox 3"/>
            <p:cNvSpPr txBox="1"/>
            <p:nvPr/>
          </p:nvSpPr>
          <p:spPr>
            <a:xfrm>
              <a:off x="0" y="-85725"/>
              <a:ext cx="9214604" cy="20313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480"/>
                </a:lnSpc>
              </a:pPr>
              <a:r>
                <a:rPr lang="en-US" sz="9600" spc="-96" dirty="0">
                  <a:solidFill>
                    <a:srgbClr val="184D72"/>
                  </a:solidFill>
                  <a:latin typeface="League Spartan Bold"/>
                </a:rPr>
                <a:t>Problem</a:t>
              </a:r>
            </a:p>
          </p:txBody>
        </p:sp>
        <p:sp>
          <p:nvSpPr>
            <p:cNvPr id="5" name="AutoShape 5"/>
            <p:cNvSpPr/>
            <p:nvPr/>
          </p:nvSpPr>
          <p:spPr>
            <a:xfrm>
              <a:off x="3596181" y="1974544"/>
              <a:ext cx="1324627" cy="223120"/>
            </a:xfrm>
            <a:prstGeom prst="rect">
              <a:avLst/>
            </a:prstGeom>
            <a:solidFill>
              <a:srgbClr val="5F92B4"/>
            </a:solidFill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853434" y="2859695"/>
            <a:ext cx="10838172" cy="5255287"/>
            <a:chOff x="2033773" y="969292"/>
            <a:chExt cx="14450896" cy="7007048"/>
          </a:xfrm>
        </p:grpSpPr>
        <p:sp>
          <p:nvSpPr>
            <p:cNvPr id="9" name="AutoShape 9"/>
            <p:cNvSpPr/>
            <p:nvPr/>
          </p:nvSpPr>
          <p:spPr>
            <a:xfrm>
              <a:off x="9779069" y="1477292"/>
              <a:ext cx="6705600" cy="6298775"/>
            </a:xfrm>
            <a:prstGeom prst="rect">
              <a:avLst/>
            </a:prstGeom>
            <a:solidFill>
              <a:srgbClr val="184D72"/>
            </a:solidFill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2033773" y="969292"/>
              <a:ext cx="7034096" cy="7007048"/>
              <a:chOff x="1443683" y="8089456"/>
              <a:chExt cx="38797531" cy="38648338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1443683" y="8089456"/>
                <a:ext cx="38797531" cy="38648338"/>
              </a:xfrm>
              <a:custGeom>
                <a:avLst/>
                <a:gdLst/>
                <a:ahLst/>
                <a:cxnLst/>
                <a:rect l="l" t="t" r="r" b="b"/>
                <a:pathLst>
                  <a:path w="21980767" h="23029484">
                    <a:moveTo>
                      <a:pt x="17583" y="11514742"/>
                    </a:moveTo>
                    <a:cubicBezTo>
                      <a:pt x="0" y="15446635"/>
                      <a:pt x="2087548" y="19087402"/>
                      <a:pt x="5489768" y="21058443"/>
                    </a:cubicBezTo>
                    <a:cubicBezTo>
                      <a:pt x="8891989" y="23029484"/>
                      <a:pt x="13088779" y="23029484"/>
                      <a:pt x="16490999" y="21058443"/>
                    </a:cubicBezTo>
                    <a:cubicBezTo>
                      <a:pt x="19893216" y="19087402"/>
                      <a:pt x="21980766" y="15446635"/>
                      <a:pt x="21963183" y="11514742"/>
                    </a:cubicBezTo>
                    <a:cubicBezTo>
                      <a:pt x="21980766" y="7582848"/>
                      <a:pt x="19893216" y="3942081"/>
                      <a:pt x="16490999" y="1971041"/>
                    </a:cubicBezTo>
                    <a:cubicBezTo>
                      <a:pt x="13088779" y="0"/>
                      <a:pt x="8891989" y="0"/>
                      <a:pt x="5489768" y="1971041"/>
                    </a:cubicBezTo>
                    <a:cubicBezTo>
                      <a:pt x="2087548" y="3942081"/>
                      <a:pt x="0" y="7582848"/>
                      <a:pt x="17583" y="11514742"/>
                    </a:cubicBezTo>
                    <a:close/>
                  </a:path>
                </a:pathLst>
              </a:custGeom>
              <a:solidFill>
                <a:srgbClr val="184D72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14" name="Freeform 11">
            <a:extLst>
              <a:ext uri="{FF2B5EF4-FFF2-40B4-BE49-F238E27FC236}">
                <a16:creationId xmlns:a16="http://schemas.microsoft.com/office/drawing/2014/main" id="{819823BF-AC40-5C4B-9C2A-EA5078B1825A}"/>
              </a:ext>
            </a:extLst>
          </p:cNvPr>
          <p:cNvSpPr/>
          <p:nvPr/>
        </p:nvSpPr>
        <p:spPr>
          <a:xfrm>
            <a:off x="12229922" y="2975092"/>
            <a:ext cx="5275572" cy="5255287"/>
          </a:xfrm>
          <a:custGeom>
            <a:avLst/>
            <a:gdLst/>
            <a:ahLst/>
            <a:cxnLst/>
            <a:rect l="l" t="t" r="r" b="b"/>
            <a:pathLst>
              <a:path w="21980767" h="23029484">
                <a:moveTo>
                  <a:pt x="17583" y="11514742"/>
                </a:moveTo>
                <a:cubicBezTo>
                  <a:pt x="0" y="15446635"/>
                  <a:pt x="2087548" y="19087402"/>
                  <a:pt x="5489768" y="21058443"/>
                </a:cubicBezTo>
                <a:cubicBezTo>
                  <a:pt x="8891989" y="23029484"/>
                  <a:pt x="13088779" y="23029484"/>
                  <a:pt x="16490999" y="21058443"/>
                </a:cubicBezTo>
                <a:cubicBezTo>
                  <a:pt x="19893216" y="19087402"/>
                  <a:pt x="21980766" y="15446635"/>
                  <a:pt x="21963183" y="11514742"/>
                </a:cubicBezTo>
                <a:cubicBezTo>
                  <a:pt x="21980766" y="7582848"/>
                  <a:pt x="19893216" y="3942081"/>
                  <a:pt x="16490999" y="1971041"/>
                </a:cubicBezTo>
                <a:cubicBezTo>
                  <a:pt x="13088779" y="0"/>
                  <a:pt x="8891989" y="0"/>
                  <a:pt x="5489768" y="1971041"/>
                </a:cubicBezTo>
                <a:cubicBezTo>
                  <a:pt x="2087548" y="3942081"/>
                  <a:pt x="0" y="7582848"/>
                  <a:pt x="17583" y="11514742"/>
                </a:cubicBezTo>
                <a:close/>
              </a:path>
            </a:pathLst>
          </a:custGeom>
          <a:solidFill>
            <a:srgbClr val="184D72"/>
          </a:solidFill>
        </p:spPr>
        <p:txBody>
          <a:bodyPr/>
          <a:lstStyle/>
          <a:p>
            <a:endParaRPr lang="tr-TR"/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DAB373BB-29EE-0FA1-95F6-E6F56C2CF21B}"/>
              </a:ext>
            </a:extLst>
          </p:cNvPr>
          <p:cNvSpPr txBox="1"/>
          <p:nvPr/>
        </p:nvSpPr>
        <p:spPr>
          <a:xfrm>
            <a:off x="1243740" y="5044826"/>
            <a:ext cx="4494959" cy="11158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4544"/>
              </a:lnSpc>
            </a:pPr>
            <a:r>
              <a:rPr lang="tr-TR" sz="3200" dirty="0">
                <a:solidFill>
                  <a:schemeClr val="bg1"/>
                </a:solidFill>
                <a:latin typeface="Open Sans"/>
              </a:rPr>
              <a:t>Rule Optimization and Problematic Rules</a:t>
            </a:r>
            <a:endParaRPr lang="en-US" sz="3200" dirty="0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92D0F1-2B8B-BF5E-3902-890BDD15BA60}"/>
              </a:ext>
            </a:extLst>
          </p:cNvPr>
          <p:cNvSpPr txBox="1"/>
          <p:nvPr/>
        </p:nvSpPr>
        <p:spPr>
          <a:xfrm>
            <a:off x="6896520" y="5044826"/>
            <a:ext cx="4494959" cy="11158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4544"/>
              </a:lnSpc>
            </a:pPr>
            <a:r>
              <a:rPr lang="tr-TR" sz="3200" dirty="0">
                <a:solidFill>
                  <a:schemeClr val="bg1"/>
                </a:solidFill>
                <a:latin typeface="Open Sans"/>
              </a:rPr>
              <a:t>Complying with Regulations</a:t>
            </a:r>
            <a:endParaRPr lang="en-US" sz="3200" dirty="0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395060-0DF1-0D3C-A8FC-EC72E4B5E227}"/>
              </a:ext>
            </a:extLst>
          </p:cNvPr>
          <p:cNvSpPr txBox="1"/>
          <p:nvPr/>
        </p:nvSpPr>
        <p:spPr>
          <a:xfrm>
            <a:off x="12620228" y="4914900"/>
            <a:ext cx="4494959" cy="16928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4544"/>
              </a:lnSpc>
            </a:pPr>
            <a:r>
              <a:rPr lang="tr-TR" sz="3200" dirty="0">
                <a:solidFill>
                  <a:schemeClr val="bg1"/>
                </a:solidFill>
                <a:latin typeface="Open Sans"/>
              </a:rPr>
              <a:t>Critical, </a:t>
            </a:r>
          </a:p>
          <a:p>
            <a:pPr marL="0" lvl="0" indent="0" algn="ctr">
              <a:lnSpc>
                <a:spcPts val="4544"/>
              </a:lnSpc>
            </a:pPr>
            <a:r>
              <a:rPr lang="tr-TR" sz="3200" dirty="0">
                <a:solidFill>
                  <a:schemeClr val="bg1"/>
                </a:solidFill>
                <a:latin typeface="Open Sans"/>
              </a:rPr>
              <a:t>High Effort Need, </a:t>
            </a:r>
          </a:p>
          <a:p>
            <a:pPr marL="0" lvl="0" indent="0" algn="ctr">
              <a:lnSpc>
                <a:spcPts val="4544"/>
              </a:lnSpc>
            </a:pPr>
            <a:r>
              <a:rPr lang="tr-TR" sz="3200" dirty="0">
                <a:solidFill>
                  <a:schemeClr val="bg1"/>
                </a:solidFill>
                <a:latin typeface="Open Sans"/>
              </a:rPr>
              <a:t>Routine Ops.</a:t>
            </a:r>
            <a:endParaRPr lang="en-US" sz="3200" dirty="0">
              <a:solidFill>
                <a:schemeClr val="bg1"/>
              </a:solidFill>
              <a:latin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4D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751271" y="2107226"/>
            <a:ext cx="6101483" cy="6072547"/>
            <a:chOff x="0" y="0"/>
            <a:chExt cx="8135311" cy="8096729"/>
          </a:xfrm>
        </p:grpSpPr>
        <p:grpSp>
          <p:nvGrpSpPr>
            <p:cNvPr id="3" name="Group 3"/>
            <p:cNvGrpSpPr>
              <a:grpSpLocks noChangeAspect="1"/>
            </p:cNvGrpSpPr>
            <p:nvPr/>
          </p:nvGrpSpPr>
          <p:grpSpPr>
            <a:xfrm>
              <a:off x="0" y="0"/>
              <a:ext cx="3848346" cy="3848346"/>
              <a:chOff x="0" y="0"/>
              <a:chExt cx="1708150" cy="170815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7DAC9E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" name="Group 5"/>
            <p:cNvGrpSpPr>
              <a:grpSpLocks noChangeAspect="1"/>
            </p:cNvGrpSpPr>
            <p:nvPr/>
          </p:nvGrpSpPr>
          <p:grpSpPr>
            <a:xfrm rot="-10800000">
              <a:off x="0" y="4248384"/>
              <a:ext cx="3848346" cy="3848346"/>
              <a:chOff x="0" y="0"/>
              <a:chExt cx="2653030" cy="2653030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0" y="0"/>
                <a:ext cx="2653030" cy="2654300"/>
              </a:xfrm>
              <a:custGeom>
                <a:avLst/>
                <a:gdLst/>
                <a:ahLst/>
                <a:cxnLst/>
                <a:rect l="l" t="t" r="r" b="b"/>
                <a:pathLst>
                  <a:path w="2653030" h="2654300">
                    <a:moveTo>
                      <a:pt x="0" y="1535430"/>
                    </a:moveTo>
                    <a:lnTo>
                      <a:pt x="0" y="1463040"/>
                    </a:lnTo>
                    <a:lnTo>
                      <a:pt x="1463040" y="0"/>
                    </a:lnTo>
                    <a:lnTo>
                      <a:pt x="1535430" y="0"/>
                    </a:lnTo>
                    <a:lnTo>
                      <a:pt x="0" y="1535430"/>
                    </a:lnTo>
                    <a:close/>
                    <a:moveTo>
                      <a:pt x="1681480" y="0"/>
                    </a:moveTo>
                    <a:lnTo>
                      <a:pt x="1609090" y="0"/>
                    </a:lnTo>
                    <a:lnTo>
                      <a:pt x="0" y="1607820"/>
                    </a:lnTo>
                    <a:lnTo>
                      <a:pt x="0" y="1680210"/>
                    </a:lnTo>
                    <a:lnTo>
                      <a:pt x="1681480" y="0"/>
                    </a:lnTo>
                    <a:close/>
                    <a:moveTo>
                      <a:pt x="1390650" y="0"/>
                    </a:moveTo>
                    <a:lnTo>
                      <a:pt x="1318260" y="0"/>
                    </a:lnTo>
                    <a:lnTo>
                      <a:pt x="0" y="1318260"/>
                    </a:lnTo>
                    <a:lnTo>
                      <a:pt x="0" y="1390650"/>
                    </a:lnTo>
                    <a:lnTo>
                      <a:pt x="1390650" y="0"/>
                    </a:lnTo>
                    <a:close/>
                    <a:moveTo>
                      <a:pt x="1245870" y="0"/>
                    </a:moveTo>
                    <a:lnTo>
                      <a:pt x="1173480" y="0"/>
                    </a:lnTo>
                    <a:lnTo>
                      <a:pt x="0" y="1173480"/>
                    </a:lnTo>
                    <a:lnTo>
                      <a:pt x="0" y="1245870"/>
                    </a:lnTo>
                    <a:lnTo>
                      <a:pt x="1245870" y="0"/>
                    </a:lnTo>
                    <a:close/>
                    <a:moveTo>
                      <a:pt x="1826260" y="0"/>
                    </a:moveTo>
                    <a:lnTo>
                      <a:pt x="1753870" y="0"/>
                    </a:lnTo>
                    <a:lnTo>
                      <a:pt x="0" y="1753870"/>
                    </a:lnTo>
                    <a:lnTo>
                      <a:pt x="0" y="1826260"/>
                    </a:lnTo>
                    <a:lnTo>
                      <a:pt x="1826260" y="0"/>
                    </a:lnTo>
                    <a:close/>
                    <a:moveTo>
                      <a:pt x="2260600" y="0"/>
                    </a:moveTo>
                    <a:lnTo>
                      <a:pt x="2188210" y="0"/>
                    </a:lnTo>
                    <a:lnTo>
                      <a:pt x="0" y="2188210"/>
                    </a:lnTo>
                    <a:lnTo>
                      <a:pt x="0" y="2260600"/>
                    </a:lnTo>
                    <a:lnTo>
                      <a:pt x="2260600" y="0"/>
                    </a:lnTo>
                    <a:close/>
                    <a:moveTo>
                      <a:pt x="2551430" y="0"/>
                    </a:moveTo>
                    <a:lnTo>
                      <a:pt x="2479040" y="0"/>
                    </a:lnTo>
                    <a:lnTo>
                      <a:pt x="0" y="2479040"/>
                    </a:lnTo>
                    <a:lnTo>
                      <a:pt x="0" y="2551430"/>
                    </a:lnTo>
                    <a:lnTo>
                      <a:pt x="2551430" y="0"/>
                    </a:lnTo>
                    <a:close/>
                    <a:moveTo>
                      <a:pt x="2405380" y="0"/>
                    </a:moveTo>
                    <a:lnTo>
                      <a:pt x="2332990" y="0"/>
                    </a:lnTo>
                    <a:lnTo>
                      <a:pt x="0" y="2332990"/>
                    </a:lnTo>
                    <a:lnTo>
                      <a:pt x="0" y="2405380"/>
                    </a:lnTo>
                    <a:lnTo>
                      <a:pt x="2405380" y="0"/>
                    </a:lnTo>
                    <a:close/>
                    <a:moveTo>
                      <a:pt x="2115820" y="0"/>
                    </a:moveTo>
                    <a:lnTo>
                      <a:pt x="2043430" y="0"/>
                    </a:lnTo>
                    <a:lnTo>
                      <a:pt x="0" y="2043430"/>
                    </a:lnTo>
                    <a:lnTo>
                      <a:pt x="0" y="2115820"/>
                    </a:lnTo>
                    <a:lnTo>
                      <a:pt x="2115820" y="0"/>
                    </a:lnTo>
                    <a:close/>
                    <a:moveTo>
                      <a:pt x="375920" y="0"/>
                    </a:moveTo>
                    <a:lnTo>
                      <a:pt x="303530" y="0"/>
                    </a:lnTo>
                    <a:lnTo>
                      <a:pt x="0" y="303530"/>
                    </a:lnTo>
                    <a:lnTo>
                      <a:pt x="0" y="375920"/>
                    </a:lnTo>
                    <a:lnTo>
                      <a:pt x="375920" y="0"/>
                    </a:lnTo>
                    <a:close/>
                    <a:moveTo>
                      <a:pt x="1101090" y="0"/>
                    </a:moveTo>
                    <a:lnTo>
                      <a:pt x="1028700" y="0"/>
                    </a:lnTo>
                    <a:lnTo>
                      <a:pt x="0" y="1028700"/>
                    </a:lnTo>
                    <a:lnTo>
                      <a:pt x="0" y="1101090"/>
                    </a:lnTo>
                    <a:lnTo>
                      <a:pt x="1101090" y="0"/>
                    </a:lnTo>
                    <a:close/>
                    <a:moveTo>
                      <a:pt x="2653030" y="0"/>
                    </a:moveTo>
                    <a:lnTo>
                      <a:pt x="2623820" y="0"/>
                    </a:lnTo>
                    <a:lnTo>
                      <a:pt x="0" y="2623820"/>
                    </a:lnTo>
                    <a:lnTo>
                      <a:pt x="0" y="2653030"/>
                    </a:lnTo>
                    <a:lnTo>
                      <a:pt x="43180" y="2653030"/>
                    </a:lnTo>
                    <a:lnTo>
                      <a:pt x="2653030" y="43180"/>
                    </a:lnTo>
                    <a:lnTo>
                      <a:pt x="2653030" y="0"/>
                    </a:lnTo>
                    <a:close/>
                    <a:moveTo>
                      <a:pt x="520700" y="0"/>
                    </a:moveTo>
                    <a:lnTo>
                      <a:pt x="448310" y="0"/>
                    </a:lnTo>
                    <a:lnTo>
                      <a:pt x="0" y="448310"/>
                    </a:lnTo>
                    <a:lnTo>
                      <a:pt x="0" y="520700"/>
                    </a:lnTo>
                    <a:lnTo>
                      <a:pt x="520700" y="0"/>
                    </a:lnTo>
                    <a:close/>
                    <a:moveTo>
                      <a:pt x="85090" y="0"/>
                    </a:moveTo>
                    <a:lnTo>
                      <a:pt x="12700" y="0"/>
                    </a:lnTo>
                    <a:lnTo>
                      <a:pt x="0" y="12700"/>
                    </a:lnTo>
                    <a:lnTo>
                      <a:pt x="0" y="85090"/>
                    </a:lnTo>
                    <a:lnTo>
                      <a:pt x="85090" y="0"/>
                    </a:lnTo>
                    <a:close/>
                    <a:moveTo>
                      <a:pt x="231140" y="0"/>
                    </a:moveTo>
                    <a:lnTo>
                      <a:pt x="158750" y="0"/>
                    </a:lnTo>
                    <a:lnTo>
                      <a:pt x="0" y="157480"/>
                    </a:lnTo>
                    <a:lnTo>
                      <a:pt x="0" y="229870"/>
                    </a:lnTo>
                    <a:lnTo>
                      <a:pt x="231140" y="0"/>
                    </a:lnTo>
                    <a:close/>
                    <a:moveTo>
                      <a:pt x="0" y="956310"/>
                    </a:moveTo>
                    <a:lnTo>
                      <a:pt x="956310" y="0"/>
                    </a:lnTo>
                    <a:lnTo>
                      <a:pt x="883920" y="0"/>
                    </a:lnTo>
                    <a:lnTo>
                      <a:pt x="0" y="882650"/>
                    </a:lnTo>
                    <a:lnTo>
                      <a:pt x="0" y="956310"/>
                    </a:lnTo>
                    <a:close/>
                    <a:moveTo>
                      <a:pt x="665480" y="0"/>
                    </a:moveTo>
                    <a:lnTo>
                      <a:pt x="593090" y="0"/>
                    </a:lnTo>
                    <a:lnTo>
                      <a:pt x="0" y="593090"/>
                    </a:lnTo>
                    <a:lnTo>
                      <a:pt x="0" y="665480"/>
                    </a:lnTo>
                    <a:lnTo>
                      <a:pt x="665480" y="0"/>
                    </a:lnTo>
                    <a:close/>
                    <a:moveTo>
                      <a:pt x="810260" y="0"/>
                    </a:moveTo>
                    <a:lnTo>
                      <a:pt x="737870" y="0"/>
                    </a:lnTo>
                    <a:lnTo>
                      <a:pt x="0" y="737870"/>
                    </a:lnTo>
                    <a:lnTo>
                      <a:pt x="0" y="810260"/>
                    </a:lnTo>
                    <a:lnTo>
                      <a:pt x="810260" y="0"/>
                    </a:lnTo>
                    <a:close/>
                    <a:moveTo>
                      <a:pt x="1971040" y="0"/>
                    </a:moveTo>
                    <a:lnTo>
                      <a:pt x="1898650" y="0"/>
                    </a:lnTo>
                    <a:lnTo>
                      <a:pt x="0" y="1898650"/>
                    </a:lnTo>
                    <a:lnTo>
                      <a:pt x="0" y="1971040"/>
                    </a:lnTo>
                    <a:lnTo>
                      <a:pt x="1971040" y="0"/>
                    </a:lnTo>
                    <a:close/>
                    <a:moveTo>
                      <a:pt x="2653030" y="1783080"/>
                    </a:moveTo>
                    <a:lnTo>
                      <a:pt x="2653030" y="1710690"/>
                    </a:lnTo>
                    <a:lnTo>
                      <a:pt x="1710690" y="2653030"/>
                    </a:lnTo>
                    <a:lnTo>
                      <a:pt x="1783080" y="2653030"/>
                    </a:lnTo>
                    <a:lnTo>
                      <a:pt x="2653030" y="1783080"/>
                    </a:lnTo>
                    <a:close/>
                    <a:moveTo>
                      <a:pt x="2653030" y="1927860"/>
                    </a:moveTo>
                    <a:lnTo>
                      <a:pt x="2653030" y="1855470"/>
                    </a:lnTo>
                    <a:lnTo>
                      <a:pt x="1855470" y="2653030"/>
                    </a:lnTo>
                    <a:lnTo>
                      <a:pt x="1927860" y="2653030"/>
                    </a:lnTo>
                    <a:lnTo>
                      <a:pt x="2653030" y="1927860"/>
                    </a:lnTo>
                    <a:close/>
                    <a:moveTo>
                      <a:pt x="2653030" y="2072640"/>
                    </a:moveTo>
                    <a:lnTo>
                      <a:pt x="2653030" y="2000250"/>
                    </a:lnTo>
                    <a:lnTo>
                      <a:pt x="2000250" y="2653030"/>
                    </a:lnTo>
                    <a:lnTo>
                      <a:pt x="2072640" y="2653030"/>
                    </a:lnTo>
                    <a:lnTo>
                      <a:pt x="2653030" y="2072640"/>
                    </a:lnTo>
                    <a:close/>
                    <a:moveTo>
                      <a:pt x="2653030" y="1638300"/>
                    </a:moveTo>
                    <a:lnTo>
                      <a:pt x="2653030" y="1565910"/>
                    </a:lnTo>
                    <a:lnTo>
                      <a:pt x="1564640" y="2654300"/>
                    </a:lnTo>
                    <a:lnTo>
                      <a:pt x="1637030" y="2654300"/>
                    </a:lnTo>
                    <a:lnTo>
                      <a:pt x="2653030" y="1638300"/>
                    </a:lnTo>
                    <a:close/>
                    <a:moveTo>
                      <a:pt x="2217420" y="2653030"/>
                    </a:moveTo>
                    <a:lnTo>
                      <a:pt x="2653030" y="2217420"/>
                    </a:lnTo>
                    <a:lnTo>
                      <a:pt x="2653030" y="2145030"/>
                    </a:lnTo>
                    <a:lnTo>
                      <a:pt x="2145030" y="2653030"/>
                    </a:lnTo>
                    <a:lnTo>
                      <a:pt x="2217420" y="2653030"/>
                    </a:lnTo>
                    <a:close/>
                    <a:moveTo>
                      <a:pt x="2653030" y="2580640"/>
                    </a:moveTo>
                    <a:lnTo>
                      <a:pt x="2580640" y="2653030"/>
                    </a:lnTo>
                    <a:lnTo>
                      <a:pt x="2653030" y="2653030"/>
                    </a:lnTo>
                    <a:lnTo>
                      <a:pt x="2653030" y="2580640"/>
                    </a:lnTo>
                    <a:close/>
                    <a:moveTo>
                      <a:pt x="2653030" y="2508250"/>
                    </a:moveTo>
                    <a:lnTo>
                      <a:pt x="2653030" y="2435860"/>
                    </a:lnTo>
                    <a:lnTo>
                      <a:pt x="2435860" y="2653030"/>
                    </a:lnTo>
                    <a:lnTo>
                      <a:pt x="2508250" y="2653030"/>
                    </a:lnTo>
                    <a:lnTo>
                      <a:pt x="2653030" y="2508250"/>
                    </a:lnTo>
                    <a:close/>
                    <a:moveTo>
                      <a:pt x="2653030" y="2363470"/>
                    </a:moveTo>
                    <a:lnTo>
                      <a:pt x="2653030" y="2291080"/>
                    </a:lnTo>
                    <a:lnTo>
                      <a:pt x="2291080" y="2653030"/>
                    </a:lnTo>
                    <a:lnTo>
                      <a:pt x="2363470" y="2653030"/>
                    </a:lnTo>
                    <a:lnTo>
                      <a:pt x="2653030" y="2363470"/>
                    </a:lnTo>
                    <a:close/>
                    <a:moveTo>
                      <a:pt x="2653030" y="1492250"/>
                    </a:moveTo>
                    <a:lnTo>
                      <a:pt x="2653030" y="1419860"/>
                    </a:lnTo>
                    <a:lnTo>
                      <a:pt x="1419860" y="2653030"/>
                    </a:lnTo>
                    <a:lnTo>
                      <a:pt x="1492250" y="2653030"/>
                    </a:lnTo>
                    <a:lnTo>
                      <a:pt x="2653030" y="1492250"/>
                    </a:lnTo>
                    <a:close/>
                    <a:moveTo>
                      <a:pt x="2653030" y="187960"/>
                    </a:moveTo>
                    <a:lnTo>
                      <a:pt x="2653030" y="115570"/>
                    </a:lnTo>
                    <a:lnTo>
                      <a:pt x="115570" y="2653030"/>
                    </a:lnTo>
                    <a:lnTo>
                      <a:pt x="187960" y="2653030"/>
                    </a:lnTo>
                    <a:lnTo>
                      <a:pt x="2653030" y="187960"/>
                    </a:lnTo>
                    <a:close/>
                    <a:moveTo>
                      <a:pt x="2653030" y="622300"/>
                    </a:moveTo>
                    <a:lnTo>
                      <a:pt x="2653030" y="549910"/>
                    </a:lnTo>
                    <a:lnTo>
                      <a:pt x="549910" y="2653030"/>
                    </a:lnTo>
                    <a:lnTo>
                      <a:pt x="622300" y="2653030"/>
                    </a:lnTo>
                    <a:lnTo>
                      <a:pt x="2653030" y="622300"/>
                    </a:lnTo>
                    <a:close/>
                    <a:moveTo>
                      <a:pt x="2653030" y="477520"/>
                    </a:moveTo>
                    <a:lnTo>
                      <a:pt x="2653030" y="405130"/>
                    </a:lnTo>
                    <a:lnTo>
                      <a:pt x="405130" y="2653030"/>
                    </a:lnTo>
                    <a:lnTo>
                      <a:pt x="477520" y="2653030"/>
                    </a:lnTo>
                    <a:lnTo>
                      <a:pt x="2653030" y="477520"/>
                    </a:lnTo>
                    <a:close/>
                    <a:moveTo>
                      <a:pt x="2653030" y="1347470"/>
                    </a:moveTo>
                    <a:lnTo>
                      <a:pt x="2653030" y="1275080"/>
                    </a:lnTo>
                    <a:lnTo>
                      <a:pt x="1275080" y="2653030"/>
                    </a:lnTo>
                    <a:lnTo>
                      <a:pt x="1347470" y="2653030"/>
                    </a:lnTo>
                    <a:lnTo>
                      <a:pt x="2653030" y="1347470"/>
                    </a:lnTo>
                    <a:close/>
                    <a:moveTo>
                      <a:pt x="2653030" y="767080"/>
                    </a:moveTo>
                    <a:lnTo>
                      <a:pt x="2653030" y="694690"/>
                    </a:lnTo>
                    <a:lnTo>
                      <a:pt x="694690" y="2653030"/>
                    </a:lnTo>
                    <a:lnTo>
                      <a:pt x="767080" y="2653030"/>
                    </a:lnTo>
                    <a:lnTo>
                      <a:pt x="2653030" y="767080"/>
                    </a:lnTo>
                    <a:close/>
                    <a:moveTo>
                      <a:pt x="2653030" y="332740"/>
                    </a:moveTo>
                    <a:lnTo>
                      <a:pt x="2653030" y="260350"/>
                    </a:lnTo>
                    <a:lnTo>
                      <a:pt x="260350" y="2653030"/>
                    </a:lnTo>
                    <a:lnTo>
                      <a:pt x="332740" y="2653030"/>
                    </a:lnTo>
                    <a:lnTo>
                      <a:pt x="2653030" y="332740"/>
                    </a:lnTo>
                    <a:close/>
                    <a:moveTo>
                      <a:pt x="2653030" y="1202690"/>
                    </a:moveTo>
                    <a:lnTo>
                      <a:pt x="2653030" y="1130300"/>
                    </a:lnTo>
                    <a:lnTo>
                      <a:pt x="1130300" y="2653030"/>
                    </a:lnTo>
                    <a:lnTo>
                      <a:pt x="1202690" y="2653030"/>
                    </a:lnTo>
                    <a:lnTo>
                      <a:pt x="2653030" y="1202690"/>
                    </a:lnTo>
                    <a:close/>
                    <a:moveTo>
                      <a:pt x="2653030" y="913130"/>
                    </a:moveTo>
                    <a:lnTo>
                      <a:pt x="2653030" y="840740"/>
                    </a:lnTo>
                    <a:lnTo>
                      <a:pt x="840740" y="2653030"/>
                    </a:lnTo>
                    <a:lnTo>
                      <a:pt x="913130" y="2653030"/>
                    </a:lnTo>
                    <a:lnTo>
                      <a:pt x="2653030" y="913130"/>
                    </a:lnTo>
                    <a:close/>
                    <a:moveTo>
                      <a:pt x="2653030" y="1057910"/>
                    </a:moveTo>
                    <a:lnTo>
                      <a:pt x="2653030" y="985520"/>
                    </a:lnTo>
                    <a:lnTo>
                      <a:pt x="985520" y="2653030"/>
                    </a:lnTo>
                    <a:lnTo>
                      <a:pt x="1057910" y="2653030"/>
                    </a:lnTo>
                    <a:lnTo>
                      <a:pt x="2653030" y="105791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7" name="Group 7"/>
            <p:cNvGrpSpPr>
              <a:grpSpLocks noChangeAspect="1"/>
            </p:cNvGrpSpPr>
            <p:nvPr/>
          </p:nvGrpSpPr>
          <p:grpSpPr>
            <a:xfrm>
              <a:off x="4286965" y="4248384"/>
              <a:ext cx="3848346" cy="3848346"/>
              <a:chOff x="13411200" y="2743200"/>
              <a:chExt cx="21945600" cy="2194560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13393617" y="2201258"/>
                <a:ext cx="21980767" cy="23029484"/>
              </a:xfrm>
              <a:custGeom>
                <a:avLst/>
                <a:gdLst/>
                <a:ahLst/>
                <a:cxnLst/>
                <a:rect l="l" t="t" r="r" b="b"/>
                <a:pathLst>
                  <a:path w="21980767" h="23029484">
                    <a:moveTo>
                      <a:pt x="17583" y="11514742"/>
                    </a:moveTo>
                    <a:cubicBezTo>
                      <a:pt x="0" y="15446635"/>
                      <a:pt x="2087548" y="19087402"/>
                      <a:pt x="5489768" y="21058443"/>
                    </a:cubicBezTo>
                    <a:cubicBezTo>
                      <a:pt x="8891989" y="23029484"/>
                      <a:pt x="13088779" y="23029484"/>
                      <a:pt x="16490999" y="21058443"/>
                    </a:cubicBezTo>
                    <a:cubicBezTo>
                      <a:pt x="19893216" y="19087402"/>
                      <a:pt x="21980766" y="15446635"/>
                      <a:pt x="21963183" y="11514742"/>
                    </a:cubicBezTo>
                    <a:cubicBezTo>
                      <a:pt x="21980766" y="7582848"/>
                      <a:pt x="19893216" y="3942081"/>
                      <a:pt x="16490999" y="1971041"/>
                    </a:cubicBezTo>
                    <a:cubicBezTo>
                      <a:pt x="13088779" y="0"/>
                      <a:pt x="8891989" y="0"/>
                      <a:pt x="5489768" y="1971041"/>
                    </a:cubicBezTo>
                    <a:cubicBezTo>
                      <a:pt x="2087548" y="3942081"/>
                      <a:pt x="0" y="7582848"/>
                      <a:pt x="17583" y="11514742"/>
                    </a:cubicBezTo>
                    <a:close/>
                  </a:path>
                </a:pathLst>
              </a:custGeom>
              <a:solidFill>
                <a:srgbClr val="7DAC9E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  <p:pic>
          <p:nvPicPr>
            <p:cNvPr id="9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4286965" y="0"/>
              <a:ext cx="3848346" cy="3848346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>
            <a:off x="9625776" y="2776305"/>
            <a:ext cx="6910953" cy="5270559"/>
            <a:chOff x="0" y="-85725"/>
            <a:chExt cx="9214604" cy="7027410"/>
          </a:xfrm>
        </p:grpSpPr>
        <p:sp>
          <p:nvSpPr>
            <p:cNvPr id="11" name="TextBox 11"/>
            <p:cNvSpPr txBox="1"/>
            <p:nvPr/>
          </p:nvSpPr>
          <p:spPr>
            <a:xfrm>
              <a:off x="0" y="-85725"/>
              <a:ext cx="9214604" cy="202409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480"/>
                </a:lnSpc>
              </a:pPr>
              <a:r>
                <a:rPr lang="en-US" sz="9600" spc="-96">
                  <a:solidFill>
                    <a:srgbClr val="FFFFFF"/>
                  </a:solidFill>
                  <a:latin typeface="League Spartan Bold"/>
                </a:rPr>
                <a:t>Solution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3145604"/>
              <a:ext cx="9214604" cy="379608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4544"/>
                </a:lnSpc>
              </a:pPr>
              <a:r>
                <a:rPr lang="tr-TR" sz="3200" dirty="0">
                  <a:solidFill>
                    <a:srgbClr val="FFFFFF"/>
                  </a:solidFill>
                  <a:latin typeface="Open Sans"/>
                </a:rPr>
                <a:t>Analysis on Firewalls</a:t>
              </a:r>
            </a:p>
            <a:p>
              <a:pPr marL="0" lvl="0" indent="0">
                <a:lnSpc>
                  <a:spcPts val="4544"/>
                </a:lnSpc>
              </a:pPr>
              <a:r>
                <a:rPr lang="tr-TR" sz="3200" dirty="0">
                  <a:solidFill>
                    <a:srgbClr val="FFFFFF"/>
                  </a:solidFill>
                  <a:latin typeface="Open Sans"/>
                </a:rPr>
                <a:t>Regular and Frequent Optimization</a:t>
              </a:r>
            </a:p>
            <a:p>
              <a:pPr marL="0" lvl="0" indent="0">
                <a:lnSpc>
                  <a:spcPts val="4544"/>
                </a:lnSpc>
              </a:pPr>
              <a:r>
                <a:rPr lang="tr-TR" sz="3200" dirty="0">
                  <a:solidFill>
                    <a:srgbClr val="FFFFFF"/>
                  </a:solidFill>
                  <a:latin typeface="Open Sans"/>
                </a:rPr>
                <a:t>Automation of Routine Ops.</a:t>
              </a:r>
            </a:p>
            <a:p>
              <a:pPr marL="0" lvl="0" indent="0">
                <a:lnSpc>
                  <a:spcPts val="4544"/>
                </a:lnSpc>
              </a:pPr>
              <a:r>
                <a:rPr lang="tr-TR" sz="3200" dirty="0">
                  <a:solidFill>
                    <a:srgbClr val="FFFFFF"/>
                  </a:solidFill>
                  <a:latin typeface="Open Sans"/>
                </a:rPr>
                <a:t>Quick Integration</a:t>
              </a:r>
            </a:p>
            <a:p>
              <a:pPr marL="0" lvl="0" indent="0">
                <a:lnSpc>
                  <a:spcPts val="4544"/>
                </a:lnSpc>
              </a:pPr>
              <a:r>
                <a:rPr lang="tr-TR" sz="3200" dirty="0">
                  <a:solidFill>
                    <a:srgbClr val="FFFFFF"/>
                  </a:solidFill>
                  <a:latin typeface="Open Sans"/>
                </a:rPr>
                <a:t>Easiness to Use</a:t>
              </a:r>
              <a:endParaRPr lang="en-US" sz="3200" dirty="0">
                <a:solidFill>
                  <a:srgbClr val="FFFFFF"/>
                </a:solidFill>
                <a:latin typeface="Open Sans"/>
              </a:endParaRPr>
            </a:p>
          </p:txBody>
        </p:sp>
        <p:sp>
          <p:nvSpPr>
            <p:cNvPr id="13" name="AutoShape 13"/>
            <p:cNvSpPr/>
            <p:nvPr/>
          </p:nvSpPr>
          <p:spPr>
            <a:xfrm>
              <a:off x="3944989" y="2332216"/>
              <a:ext cx="1324627" cy="223120"/>
            </a:xfrm>
            <a:prstGeom prst="rect">
              <a:avLst/>
            </a:prstGeom>
            <a:solidFill>
              <a:srgbClr val="5F92B4"/>
            </a:solidFill>
          </p:spPr>
          <p:txBody>
            <a:bodyPr/>
            <a:lstStyle/>
            <a:p>
              <a:endParaRPr lang="tr-TR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DAC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582526" y="1159293"/>
            <a:ext cx="7264612" cy="6671928"/>
            <a:chOff x="0" y="-66675"/>
            <a:chExt cx="9686150" cy="8895905"/>
          </a:xfrm>
        </p:grpSpPr>
        <p:sp>
          <p:nvSpPr>
            <p:cNvPr id="3" name="TextBox 3"/>
            <p:cNvSpPr txBox="1"/>
            <p:nvPr/>
          </p:nvSpPr>
          <p:spPr>
            <a:xfrm>
              <a:off x="0" y="-66675"/>
              <a:ext cx="9508077" cy="283838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320"/>
                </a:lnSpc>
              </a:pPr>
              <a:r>
                <a:rPr lang="en-US" sz="6400" spc="-64" dirty="0" err="1">
                  <a:solidFill>
                    <a:srgbClr val="184D72"/>
                  </a:solidFill>
                  <a:latin typeface="League Spartan Bold"/>
                </a:rPr>
                <a:t>Opinnate</a:t>
              </a:r>
              <a:r>
                <a:rPr lang="en-US" sz="6400" spc="-64" dirty="0">
                  <a:solidFill>
                    <a:srgbClr val="184D72"/>
                  </a:solidFill>
                  <a:latin typeface="League Spartan Bold"/>
                </a:rPr>
                <a:t> </a:t>
              </a:r>
              <a:endParaRPr lang="tr-TR" sz="6400" spc="-64" dirty="0">
                <a:solidFill>
                  <a:srgbClr val="184D72"/>
                </a:solidFill>
                <a:latin typeface="League Spartan Bold"/>
              </a:endParaRPr>
            </a:p>
            <a:p>
              <a:pPr algn="ctr">
                <a:lnSpc>
                  <a:spcPts val="8320"/>
                </a:lnSpc>
              </a:pPr>
              <a:r>
                <a:rPr lang="tr-TR" sz="6400" spc="-64" dirty="0">
                  <a:solidFill>
                    <a:srgbClr val="184D72"/>
                  </a:solidFill>
                  <a:latin typeface="League Spartan Bold"/>
                </a:rPr>
                <a:t>NSPM</a:t>
              </a:r>
              <a:endParaRPr lang="en-US" sz="6399" spc="-63" dirty="0">
                <a:solidFill>
                  <a:srgbClr val="184D72"/>
                </a:solidFill>
                <a:latin typeface="League Spartan Bold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178073" y="4309765"/>
              <a:ext cx="9508077" cy="451946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543"/>
                </a:lnSpc>
              </a:pPr>
              <a:r>
                <a:rPr lang="en-US" sz="3199" dirty="0" err="1">
                  <a:solidFill>
                    <a:srgbClr val="014F8E"/>
                  </a:solidFill>
                  <a:latin typeface="Open Sans"/>
                </a:rPr>
                <a:t>Opinnate</a:t>
              </a:r>
              <a:r>
                <a:rPr lang="en-US" sz="3199" dirty="0">
                  <a:solidFill>
                    <a:srgbClr val="014F8E"/>
                  </a:solidFill>
                  <a:latin typeface="Open Sans"/>
                </a:rPr>
                <a:t> has been designed by security operations experts that have decades long executive level and hands-on experience on policy change operations</a:t>
              </a:r>
            </a:p>
            <a:p>
              <a:pPr marL="0" lvl="0" indent="0" algn="ctr">
                <a:lnSpc>
                  <a:spcPts val="4544"/>
                </a:lnSpc>
              </a:pPr>
              <a:endParaRPr lang="en-US" sz="3199" dirty="0">
                <a:solidFill>
                  <a:srgbClr val="014F8E"/>
                </a:solidFill>
                <a:latin typeface="Open Sans"/>
              </a:endParaRPr>
            </a:p>
          </p:txBody>
        </p:sp>
        <p:sp>
          <p:nvSpPr>
            <p:cNvPr id="5" name="AutoShape 5"/>
            <p:cNvSpPr/>
            <p:nvPr/>
          </p:nvSpPr>
          <p:spPr>
            <a:xfrm>
              <a:off x="3653324" y="8613831"/>
              <a:ext cx="1278787" cy="215399"/>
            </a:xfrm>
            <a:prstGeom prst="rect">
              <a:avLst/>
            </a:prstGeom>
            <a:solidFill>
              <a:srgbClr val="5F92B4"/>
            </a:solidFill>
          </p:spPr>
          <p:txBody>
            <a:bodyPr/>
            <a:lstStyle/>
            <a:p>
              <a:endParaRPr lang="tr-TR"/>
            </a:p>
          </p:txBody>
        </p:sp>
      </p:grpSp>
      <p:pic>
        <p:nvPicPr>
          <p:cNvPr id="7" name="Picture 7"/>
          <p:cNvPicPr>
            <a:picLocks noChangeAspect="1"/>
          </p:cNvPicPr>
          <p:nvPr/>
        </p:nvPicPr>
        <p:blipFill>
          <a:blip r:embed="rId2"/>
          <a:srcRect t="7099"/>
          <a:stretch>
            <a:fillRect/>
          </a:stretch>
        </p:blipFill>
        <p:spPr>
          <a:xfrm>
            <a:off x="11802880" y="6083678"/>
            <a:ext cx="2065520" cy="544277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4233833" y="5904027"/>
            <a:ext cx="1475071" cy="903577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4"/>
          <a:srcRect t="6599" b="3928"/>
          <a:stretch>
            <a:fillRect/>
          </a:stretch>
        </p:blipFill>
        <p:spPr>
          <a:xfrm>
            <a:off x="13276954" y="7162700"/>
            <a:ext cx="1845017" cy="903577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5"/>
          <a:srcRect t="6869"/>
          <a:stretch>
            <a:fillRect/>
          </a:stretch>
        </p:blipFill>
        <p:spPr>
          <a:xfrm>
            <a:off x="10339285" y="5907781"/>
            <a:ext cx="1068562" cy="903577"/>
          </a:xfrm>
          <a:prstGeom prst="rect">
            <a:avLst/>
          </a:prstGeom>
        </p:spPr>
      </p:pic>
      <p:sp>
        <p:nvSpPr>
          <p:cNvPr id="11" name="TextBox 11"/>
          <p:cNvSpPr txBox="1"/>
          <p:nvPr/>
        </p:nvSpPr>
        <p:spPr>
          <a:xfrm>
            <a:off x="10339285" y="5373522"/>
            <a:ext cx="5616202" cy="34779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80"/>
              </a:lnSpc>
            </a:pPr>
            <a:r>
              <a:rPr lang="en-US" sz="2057" b="1" dirty="0">
                <a:solidFill>
                  <a:srgbClr val="014F8E"/>
                </a:solidFill>
                <a:latin typeface="Open Sans"/>
              </a:rPr>
              <a:t>Integration with leading firewall vendors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CFE4634-9F9B-3FBF-81AE-D310F7A917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15777" y="7342349"/>
            <a:ext cx="2049724" cy="544277"/>
          </a:xfrm>
          <a:prstGeom prst="rect">
            <a:avLst/>
          </a:prstGeom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A1A10BA6-18ED-9C4D-2F7A-58AC476E2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28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2" name="Picture 11" descr="A black letter board with white text&#10;&#10;Description automatically generated">
            <a:extLst>
              <a:ext uri="{FF2B5EF4-FFF2-40B4-BE49-F238E27FC236}">
                <a16:creationId xmlns:a16="http://schemas.microsoft.com/office/drawing/2014/main" id="{D7A691BD-0796-419C-81EA-E2BBCD5BDF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8480">
            <a:off x="11139207" y="897770"/>
            <a:ext cx="381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4D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351955" y="1028700"/>
            <a:ext cx="6796863" cy="2843518"/>
            <a:chOff x="0" y="0"/>
            <a:chExt cx="9062484" cy="3791357"/>
          </a:xfrm>
        </p:grpSpPr>
        <p:sp>
          <p:nvSpPr>
            <p:cNvPr id="3" name="TextBox 3"/>
            <p:cNvSpPr txBox="1"/>
            <p:nvPr/>
          </p:nvSpPr>
          <p:spPr>
            <a:xfrm>
              <a:off x="0" y="712396"/>
              <a:ext cx="9062484" cy="135425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319"/>
                </a:lnSpc>
              </a:pPr>
              <a:r>
                <a:rPr lang="en-US" sz="6399" spc="-63">
                  <a:solidFill>
                    <a:srgbClr val="FFFFFF"/>
                  </a:solidFill>
                  <a:latin typeface="League Spartan Bold"/>
                </a:rPr>
                <a:t>Platform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2303600"/>
              <a:ext cx="9062484" cy="14877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4544"/>
                </a:lnSpc>
              </a:pPr>
              <a:r>
                <a:rPr lang="en-US" sz="3200" dirty="0">
                  <a:solidFill>
                    <a:srgbClr val="FFFFFF"/>
                  </a:solidFill>
                  <a:latin typeface="Open Sans"/>
                </a:rPr>
                <a:t>The solution composed of four m</a:t>
              </a:r>
              <a:r>
                <a:rPr lang="tr-TR" sz="3200" dirty="0">
                  <a:solidFill>
                    <a:srgbClr val="FFFFFF"/>
                  </a:solidFill>
                  <a:latin typeface="Open Sans"/>
                </a:rPr>
                <a:t>odules</a:t>
              </a:r>
              <a:endParaRPr lang="en-US" sz="3200" dirty="0">
                <a:solidFill>
                  <a:srgbClr val="FFFFFF"/>
                </a:solidFill>
                <a:latin typeface="Open Sans"/>
              </a:endParaRPr>
            </a:p>
          </p:txBody>
        </p:sp>
        <p:sp>
          <p:nvSpPr>
            <p:cNvPr id="5" name="AutoShape 5"/>
            <p:cNvSpPr/>
            <p:nvPr/>
          </p:nvSpPr>
          <p:spPr>
            <a:xfrm>
              <a:off x="0" y="0"/>
              <a:ext cx="1408226" cy="237201"/>
            </a:xfrm>
            <a:prstGeom prst="rect">
              <a:avLst/>
            </a:prstGeom>
            <a:solidFill>
              <a:srgbClr val="5F92B4"/>
            </a:solidFill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0502121" y="1240362"/>
            <a:ext cx="1258786" cy="1258786"/>
            <a:chOff x="0" y="0"/>
            <a:chExt cx="1678381" cy="1678381"/>
          </a:xfrm>
        </p:grpSpPr>
        <p:grpSp>
          <p:nvGrpSpPr>
            <p:cNvPr id="7" name="Group 7"/>
            <p:cNvGrpSpPr>
              <a:grpSpLocks noChangeAspect="1"/>
            </p:cNvGrpSpPr>
            <p:nvPr/>
          </p:nvGrpSpPr>
          <p:grpSpPr>
            <a:xfrm>
              <a:off x="0" y="0"/>
              <a:ext cx="1678381" cy="1678381"/>
              <a:chOff x="13411200" y="2743200"/>
              <a:chExt cx="21945600" cy="2194560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13393617" y="2201258"/>
                <a:ext cx="21980767" cy="23029484"/>
              </a:xfrm>
              <a:custGeom>
                <a:avLst/>
                <a:gdLst/>
                <a:ahLst/>
                <a:cxnLst/>
                <a:rect l="l" t="t" r="r" b="b"/>
                <a:pathLst>
                  <a:path w="21980767" h="23029484">
                    <a:moveTo>
                      <a:pt x="17583" y="11514742"/>
                    </a:moveTo>
                    <a:cubicBezTo>
                      <a:pt x="0" y="15446635"/>
                      <a:pt x="2087548" y="19087402"/>
                      <a:pt x="5489768" y="21058443"/>
                    </a:cubicBezTo>
                    <a:cubicBezTo>
                      <a:pt x="8891989" y="23029484"/>
                      <a:pt x="13088779" y="23029484"/>
                      <a:pt x="16490999" y="21058443"/>
                    </a:cubicBezTo>
                    <a:cubicBezTo>
                      <a:pt x="19893216" y="19087402"/>
                      <a:pt x="21980766" y="15446635"/>
                      <a:pt x="21963183" y="11514742"/>
                    </a:cubicBezTo>
                    <a:cubicBezTo>
                      <a:pt x="21980766" y="7582848"/>
                      <a:pt x="19893216" y="3942081"/>
                      <a:pt x="16490999" y="1971041"/>
                    </a:cubicBezTo>
                    <a:cubicBezTo>
                      <a:pt x="13088779" y="0"/>
                      <a:pt x="8891989" y="0"/>
                      <a:pt x="5489768" y="1971041"/>
                    </a:cubicBezTo>
                    <a:cubicBezTo>
                      <a:pt x="2087548" y="3942081"/>
                      <a:pt x="0" y="7582848"/>
                      <a:pt x="17583" y="11514742"/>
                    </a:cubicBezTo>
                    <a:close/>
                  </a:path>
                </a:pathLst>
              </a:custGeom>
              <a:solidFill>
                <a:srgbClr val="5F92B4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9" name="TextBox 9"/>
            <p:cNvSpPr txBox="1"/>
            <p:nvPr/>
          </p:nvSpPr>
          <p:spPr>
            <a:xfrm>
              <a:off x="405771" y="402604"/>
              <a:ext cx="866838" cy="8350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115"/>
                </a:lnSpc>
              </a:pPr>
              <a:r>
                <a:rPr lang="en-US" sz="3934" spc="-39">
                  <a:solidFill>
                    <a:srgbClr val="184D72"/>
                  </a:solidFill>
                  <a:latin typeface="League Spartan Bold"/>
                </a:rPr>
                <a:t>1</a:t>
              </a: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10502121" y="3422859"/>
            <a:ext cx="1258786" cy="1258786"/>
            <a:chOff x="0" y="0"/>
            <a:chExt cx="1678381" cy="1678381"/>
          </a:xfrm>
        </p:grpSpPr>
        <p:grpSp>
          <p:nvGrpSpPr>
            <p:cNvPr id="11" name="Group 11"/>
            <p:cNvGrpSpPr>
              <a:grpSpLocks noChangeAspect="1"/>
            </p:cNvGrpSpPr>
            <p:nvPr/>
          </p:nvGrpSpPr>
          <p:grpSpPr>
            <a:xfrm>
              <a:off x="0" y="0"/>
              <a:ext cx="1678381" cy="1678381"/>
              <a:chOff x="13411200" y="2743200"/>
              <a:chExt cx="21945600" cy="2194560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13393617" y="2201258"/>
                <a:ext cx="21980767" cy="23029484"/>
              </a:xfrm>
              <a:custGeom>
                <a:avLst/>
                <a:gdLst/>
                <a:ahLst/>
                <a:cxnLst/>
                <a:rect l="l" t="t" r="r" b="b"/>
                <a:pathLst>
                  <a:path w="21980767" h="23029484">
                    <a:moveTo>
                      <a:pt x="17583" y="11514742"/>
                    </a:moveTo>
                    <a:cubicBezTo>
                      <a:pt x="0" y="15446635"/>
                      <a:pt x="2087548" y="19087402"/>
                      <a:pt x="5489768" y="21058443"/>
                    </a:cubicBezTo>
                    <a:cubicBezTo>
                      <a:pt x="8891989" y="23029484"/>
                      <a:pt x="13088779" y="23029484"/>
                      <a:pt x="16490999" y="21058443"/>
                    </a:cubicBezTo>
                    <a:cubicBezTo>
                      <a:pt x="19893216" y="19087402"/>
                      <a:pt x="21980766" y="15446635"/>
                      <a:pt x="21963183" y="11514742"/>
                    </a:cubicBezTo>
                    <a:cubicBezTo>
                      <a:pt x="21980766" y="7582848"/>
                      <a:pt x="19893216" y="3942081"/>
                      <a:pt x="16490999" y="1971041"/>
                    </a:cubicBezTo>
                    <a:cubicBezTo>
                      <a:pt x="13088779" y="0"/>
                      <a:pt x="8891989" y="0"/>
                      <a:pt x="5489768" y="1971041"/>
                    </a:cubicBezTo>
                    <a:cubicBezTo>
                      <a:pt x="2087548" y="3942081"/>
                      <a:pt x="0" y="7582848"/>
                      <a:pt x="17583" y="11514742"/>
                    </a:cubicBezTo>
                    <a:close/>
                  </a:path>
                </a:pathLst>
              </a:custGeom>
              <a:solidFill>
                <a:srgbClr val="5F92B4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3" name="TextBox 13"/>
            <p:cNvSpPr txBox="1"/>
            <p:nvPr/>
          </p:nvSpPr>
          <p:spPr>
            <a:xfrm>
              <a:off x="405771" y="402604"/>
              <a:ext cx="866838" cy="8350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115"/>
                </a:lnSpc>
              </a:pPr>
              <a:r>
                <a:rPr lang="en-US" sz="3934" spc="-39">
                  <a:solidFill>
                    <a:srgbClr val="184D72"/>
                  </a:solidFill>
                  <a:latin typeface="League Spartan Bold"/>
                </a:rPr>
                <a:t>2</a:t>
              </a: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10502121" y="5605356"/>
            <a:ext cx="1258786" cy="1258786"/>
            <a:chOff x="0" y="0"/>
            <a:chExt cx="1678381" cy="1678381"/>
          </a:xfrm>
        </p:grpSpPr>
        <p:grpSp>
          <p:nvGrpSpPr>
            <p:cNvPr id="15" name="Group 15"/>
            <p:cNvGrpSpPr>
              <a:grpSpLocks noChangeAspect="1"/>
            </p:cNvGrpSpPr>
            <p:nvPr/>
          </p:nvGrpSpPr>
          <p:grpSpPr>
            <a:xfrm>
              <a:off x="0" y="0"/>
              <a:ext cx="1678381" cy="1678381"/>
              <a:chOff x="13411200" y="2743200"/>
              <a:chExt cx="21945600" cy="2194560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13393617" y="2201258"/>
                <a:ext cx="21980767" cy="23029484"/>
              </a:xfrm>
              <a:custGeom>
                <a:avLst/>
                <a:gdLst/>
                <a:ahLst/>
                <a:cxnLst/>
                <a:rect l="l" t="t" r="r" b="b"/>
                <a:pathLst>
                  <a:path w="21980767" h="23029484">
                    <a:moveTo>
                      <a:pt x="17583" y="11514742"/>
                    </a:moveTo>
                    <a:cubicBezTo>
                      <a:pt x="0" y="15446635"/>
                      <a:pt x="2087548" y="19087402"/>
                      <a:pt x="5489768" y="21058443"/>
                    </a:cubicBezTo>
                    <a:cubicBezTo>
                      <a:pt x="8891989" y="23029484"/>
                      <a:pt x="13088779" y="23029484"/>
                      <a:pt x="16490999" y="21058443"/>
                    </a:cubicBezTo>
                    <a:cubicBezTo>
                      <a:pt x="19893216" y="19087402"/>
                      <a:pt x="21980766" y="15446635"/>
                      <a:pt x="21963183" y="11514742"/>
                    </a:cubicBezTo>
                    <a:cubicBezTo>
                      <a:pt x="21980766" y="7582848"/>
                      <a:pt x="19893216" y="3942081"/>
                      <a:pt x="16490999" y="1971041"/>
                    </a:cubicBezTo>
                    <a:cubicBezTo>
                      <a:pt x="13088779" y="0"/>
                      <a:pt x="8891989" y="0"/>
                      <a:pt x="5489768" y="1971041"/>
                    </a:cubicBezTo>
                    <a:cubicBezTo>
                      <a:pt x="2087548" y="3942081"/>
                      <a:pt x="0" y="7582848"/>
                      <a:pt x="17583" y="11514742"/>
                    </a:cubicBezTo>
                    <a:close/>
                  </a:path>
                </a:pathLst>
              </a:custGeom>
              <a:solidFill>
                <a:srgbClr val="5F92B4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TextBox 17"/>
            <p:cNvSpPr txBox="1"/>
            <p:nvPr/>
          </p:nvSpPr>
          <p:spPr>
            <a:xfrm>
              <a:off x="405771" y="406152"/>
              <a:ext cx="866838" cy="8350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115"/>
                </a:lnSpc>
              </a:pPr>
              <a:r>
                <a:rPr lang="en-US" sz="3934" spc="-39">
                  <a:solidFill>
                    <a:srgbClr val="184D72"/>
                  </a:solidFill>
                  <a:latin typeface="League Spartan Bold"/>
                </a:rPr>
                <a:t>3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502121" y="7787852"/>
            <a:ext cx="1258786" cy="1258786"/>
            <a:chOff x="0" y="0"/>
            <a:chExt cx="1678381" cy="1678381"/>
          </a:xfrm>
        </p:grpSpPr>
        <p:grpSp>
          <p:nvGrpSpPr>
            <p:cNvPr id="19" name="Group 19"/>
            <p:cNvGrpSpPr>
              <a:grpSpLocks noChangeAspect="1"/>
            </p:cNvGrpSpPr>
            <p:nvPr/>
          </p:nvGrpSpPr>
          <p:grpSpPr>
            <a:xfrm>
              <a:off x="0" y="0"/>
              <a:ext cx="1678381" cy="1678381"/>
              <a:chOff x="13411200" y="2743200"/>
              <a:chExt cx="21945600" cy="21945600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13393617" y="2201258"/>
                <a:ext cx="21980767" cy="23029484"/>
              </a:xfrm>
              <a:custGeom>
                <a:avLst/>
                <a:gdLst/>
                <a:ahLst/>
                <a:cxnLst/>
                <a:rect l="l" t="t" r="r" b="b"/>
                <a:pathLst>
                  <a:path w="21980767" h="23029484">
                    <a:moveTo>
                      <a:pt x="17583" y="11514742"/>
                    </a:moveTo>
                    <a:cubicBezTo>
                      <a:pt x="0" y="15446635"/>
                      <a:pt x="2087548" y="19087402"/>
                      <a:pt x="5489768" y="21058443"/>
                    </a:cubicBezTo>
                    <a:cubicBezTo>
                      <a:pt x="8891989" y="23029484"/>
                      <a:pt x="13088779" y="23029484"/>
                      <a:pt x="16490999" y="21058443"/>
                    </a:cubicBezTo>
                    <a:cubicBezTo>
                      <a:pt x="19893216" y="19087402"/>
                      <a:pt x="21980766" y="15446635"/>
                      <a:pt x="21963183" y="11514742"/>
                    </a:cubicBezTo>
                    <a:cubicBezTo>
                      <a:pt x="21980766" y="7582848"/>
                      <a:pt x="19893216" y="3942081"/>
                      <a:pt x="16490999" y="1971041"/>
                    </a:cubicBezTo>
                    <a:cubicBezTo>
                      <a:pt x="13088779" y="0"/>
                      <a:pt x="8891989" y="0"/>
                      <a:pt x="5489768" y="1971041"/>
                    </a:cubicBezTo>
                    <a:cubicBezTo>
                      <a:pt x="2087548" y="3942081"/>
                      <a:pt x="0" y="7582848"/>
                      <a:pt x="17583" y="11514742"/>
                    </a:cubicBezTo>
                    <a:close/>
                  </a:path>
                </a:pathLst>
              </a:custGeom>
              <a:solidFill>
                <a:srgbClr val="5F92B4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21" name="TextBox 21"/>
            <p:cNvSpPr txBox="1"/>
            <p:nvPr/>
          </p:nvSpPr>
          <p:spPr>
            <a:xfrm>
              <a:off x="405771" y="402604"/>
              <a:ext cx="866838" cy="8350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115"/>
                </a:lnSpc>
              </a:pPr>
              <a:r>
                <a:rPr lang="en-US" sz="3934" spc="-39">
                  <a:solidFill>
                    <a:srgbClr val="184D72"/>
                  </a:solidFill>
                  <a:latin typeface="League Spartan Bold"/>
                </a:rPr>
                <a:t>4</a:t>
              </a:r>
            </a:p>
          </p:txBody>
        </p:sp>
      </p:grpSp>
      <p:sp>
        <p:nvSpPr>
          <p:cNvPr id="22" name="TextBox 22"/>
          <p:cNvSpPr txBox="1"/>
          <p:nvPr/>
        </p:nvSpPr>
        <p:spPr>
          <a:xfrm>
            <a:off x="12428565" y="1518917"/>
            <a:ext cx="4240127" cy="654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200"/>
              </a:lnSpc>
            </a:pPr>
            <a:r>
              <a:rPr lang="en-US" sz="4000" spc="-40">
                <a:solidFill>
                  <a:srgbClr val="FFFFFF"/>
                </a:solidFill>
                <a:latin typeface="League Spartan Bold"/>
              </a:rPr>
              <a:t>Analysis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2416273" y="5909970"/>
            <a:ext cx="4240127" cy="654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200"/>
              </a:lnSpc>
            </a:pPr>
            <a:r>
              <a:rPr lang="en-US" sz="4000" spc="-40" dirty="0">
                <a:solidFill>
                  <a:srgbClr val="FFFFFF"/>
                </a:solidFill>
                <a:latin typeface="League Spartan Bold"/>
              </a:rPr>
              <a:t>Optimization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2416273" y="8039100"/>
            <a:ext cx="4240127" cy="654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200"/>
              </a:lnSpc>
            </a:pPr>
            <a:r>
              <a:rPr lang="en-US" sz="4000" spc="-40" dirty="0">
                <a:solidFill>
                  <a:srgbClr val="FFFFFF"/>
                </a:solidFill>
                <a:latin typeface="League Spartan Bold"/>
              </a:rPr>
              <a:t>Automation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2416272" y="3482975"/>
            <a:ext cx="4240127" cy="1127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550"/>
              </a:lnSpc>
            </a:pPr>
            <a:r>
              <a:rPr lang="en-US" sz="3500" spc="-35" dirty="0">
                <a:solidFill>
                  <a:srgbClr val="FFFFFF"/>
                </a:solidFill>
                <a:latin typeface="League Spartan Bold"/>
              </a:rPr>
              <a:t>Audit and Reporting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4D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351955" y="1028700"/>
            <a:ext cx="6796863" cy="2843518"/>
            <a:chOff x="0" y="0"/>
            <a:chExt cx="9062484" cy="3791357"/>
          </a:xfrm>
        </p:grpSpPr>
        <p:sp>
          <p:nvSpPr>
            <p:cNvPr id="3" name="TextBox 3"/>
            <p:cNvSpPr txBox="1"/>
            <p:nvPr/>
          </p:nvSpPr>
          <p:spPr>
            <a:xfrm>
              <a:off x="0" y="712396"/>
              <a:ext cx="9062484" cy="135425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319"/>
                </a:lnSpc>
              </a:pPr>
              <a:r>
                <a:rPr lang="en-US" sz="6399" spc="-63">
                  <a:solidFill>
                    <a:srgbClr val="FFFFFF"/>
                  </a:solidFill>
                  <a:latin typeface="League Spartan Bold"/>
                </a:rPr>
                <a:t>Platform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2303600"/>
              <a:ext cx="9062484" cy="14877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4544"/>
                </a:lnSpc>
              </a:pPr>
              <a:r>
                <a:rPr lang="tr-TR" sz="3200" dirty="0">
                  <a:solidFill>
                    <a:srgbClr val="FFFFFF"/>
                  </a:solidFill>
                  <a:latin typeface="Open Sans"/>
                </a:rPr>
                <a:t>Analysis, monitoring of rules on firewalls</a:t>
              </a:r>
              <a:endParaRPr lang="en-US" sz="3200" dirty="0">
                <a:solidFill>
                  <a:srgbClr val="FFFFFF"/>
                </a:solidFill>
                <a:latin typeface="Open Sans"/>
              </a:endParaRPr>
            </a:p>
          </p:txBody>
        </p:sp>
        <p:sp>
          <p:nvSpPr>
            <p:cNvPr id="5" name="AutoShape 5"/>
            <p:cNvSpPr/>
            <p:nvPr/>
          </p:nvSpPr>
          <p:spPr>
            <a:xfrm>
              <a:off x="0" y="0"/>
              <a:ext cx="1408226" cy="237201"/>
            </a:xfrm>
            <a:prstGeom prst="rect">
              <a:avLst/>
            </a:prstGeom>
            <a:solidFill>
              <a:srgbClr val="5F92B4"/>
            </a:solidFill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0502121" y="1240362"/>
            <a:ext cx="1258786" cy="1258786"/>
            <a:chOff x="0" y="0"/>
            <a:chExt cx="1678381" cy="1678381"/>
          </a:xfrm>
        </p:grpSpPr>
        <p:grpSp>
          <p:nvGrpSpPr>
            <p:cNvPr id="7" name="Group 7"/>
            <p:cNvGrpSpPr>
              <a:grpSpLocks noChangeAspect="1"/>
            </p:cNvGrpSpPr>
            <p:nvPr/>
          </p:nvGrpSpPr>
          <p:grpSpPr>
            <a:xfrm>
              <a:off x="0" y="0"/>
              <a:ext cx="1678381" cy="1678381"/>
              <a:chOff x="13411200" y="2743200"/>
              <a:chExt cx="21945600" cy="2194560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13393617" y="2201258"/>
                <a:ext cx="21980767" cy="23029484"/>
              </a:xfrm>
              <a:custGeom>
                <a:avLst/>
                <a:gdLst/>
                <a:ahLst/>
                <a:cxnLst/>
                <a:rect l="l" t="t" r="r" b="b"/>
                <a:pathLst>
                  <a:path w="21980767" h="23029484">
                    <a:moveTo>
                      <a:pt x="17583" y="11514742"/>
                    </a:moveTo>
                    <a:cubicBezTo>
                      <a:pt x="0" y="15446635"/>
                      <a:pt x="2087548" y="19087402"/>
                      <a:pt x="5489768" y="21058443"/>
                    </a:cubicBezTo>
                    <a:cubicBezTo>
                      <a:pt x="8891989" y="23029484"/>
                      <a:pt x="13088779" y="23029484"/>
                      <a:pt x="16490999" y="21058443"/>
                    </a:cubicBezTo>
                    <a:cubicBezTo>
                      <a:pt x="19893216" y="19087402"/>
                      <a:pt x="21980766" y="15446635"/>
                      <a:pt x="21963183" y="11514742"/>
                    </a:cubicBezTo>
                    <a:cubicBezTo>
                      <a:pt x="21980766" y="7582848"/>
                      <a:pt x="19893216" y="3942081"/>
                      <a:pt x="16490999" y="1971041"/>
                    </a:cubicBezTo>
                    <a:cubicBezTo>
                      <a:pt x="13088779" y="0"/>
                      <a:pt x="8891989" y="0"/>
                      <a:pt x="5489768" y="1971041"/>
                    </a:cubicBezTo>
                    <a:cubicBezTo>
                      <a:pt x="2087548" y="3942081"/>
                      <a:pt x="0" y="7582848"/>
                      <a:pt x="17583" y="11514742"/>
                    </a:cubicBezTo>
                    <a:close/>
                  </a:path>
                </a:pathLst>
              </a:custGeom>
              <a:solidFill>
                <a:srgbClr val="5F92B4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9" name="TextBox 9"/>
            <p:cNvSpPr txBox="1"/>
            <p:nvPr/>
          </p:nvSpPr>
          <p:spPr>
            <a:xfrm>
              <a:off x="405771" y="402604"/>
              <a:ext cx="866838" cy="8350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115"/>
                </a:lnSpc>
              </a:pPr>
              <a:r>
                <a:rPr lang="en-US" sz="3934" spc="-39">
                  <a:solidFill>
                    <a:srgbClr val="184D72"/>
                  </a:solidFill>
                  <a:latin typeface="League Spartan Bold"/>
                </a:rPr>
                <a:t>1</a:t>
              </a:r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12428565" y="1518917"/>
            <a:ext cx="4240127" cy="6668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200"/>
              </a:lnSpc>
            </a:pPr>
            <a:r>
              <a:rPr lang="en-US" sz="4000" spc="-40">
                <a:solidFill>
                  <a:srgbClr val="FFFFFF"/>
                </a:solidFill>
                <a:latin typeface="League Spartan"/>
              </a:rPr>
              <a:t>Analysis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9220200" y="2863272"/>
            <a:ext cx="8840784" cy="63095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Rule Analysis (Shadow, Unused, Permissive, ...)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Rule Checking (access existence control)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Topology Creation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Rules Export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Risk Acceptance for Risky/Permissive/Conflicting Rules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Rule/Object Usage Analysis (eliminate permissive rules)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Open Sans"/>
              </a:rPr>
              <a:t>Configuration </a:t>
            </a:r>
            <a:r>
              <a:rPr lang="en-US" sz="3200" dirty="0">
                <a:solidFill>
                  <a:srgbClr val="FFFFFF"/>
                </a:solidFill>
                <a:latin typeface="Open Sans"/>
              </a:rPr>
              <a:t>Change Tracking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Email Alerts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4D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351955" y="1028700"/>
            <a:ext cx="6796863" cy="2843518"/>
            <a:chOff x="0" y="0"/>
            <a:chExt cx="9062484" cy="3791357"/>
          </a:xfrm>
        </p:grpSpPr>
        <p:sp>
          <p:nvSpPr>
            <p:cNvPr id="3" name="TextBox 3"/>
            <p:cNvSpPr txBox="1"/>
            <p:nvPr/>
          </p:nvSpPr>
          <p:spPr>
            <a:xfrm>
              <a:off x="0" y="712396"/>
              <a:ext cx="9062484" cy="135425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319"/>
                </a:lnSpc>
              </a:pPr>
              <a:r>
                <a:rPr lang="en-US" sz="6399" spc="-63">
                  <a:solidFill>
                    <a:srgbClr val="FFFFFF"/>
                  </a:solidFill>
                  <a:latin typeface="League Spartan Bold"/>
                </a:rPr>
                <a:t>Platform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2303600"/>
              <a:ext cx="9062484" cy="14877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4544"/>
                </a:lnSpc>
              </a:pPr>
              <a:r>
                <a:rPr lang="tr-TR" sz="3200" dirty="0">
                  <a:solidFill>
                    <a:srgbClr val="FFFFFF"/>
                  </a:solidFill>
                  <a:latin typeface="Open Sans"/>
                </a:rPr>
                <a:t>Audit-ready reports to make the process seemless</a:t>
              </a:r>
              <a:endParaRPr lang="en-US" sz="3200" dirty="0">
                <a:solidFill>
                  <a:srgbClr val="FFFFFF"/>
                </a:solidFill>
                <a:latin typeface="Open Sans"/>
              </a:endParaRPr>
            </a:p>
          </p:txBody>
        </p:sp>
        <p:sp>
          <p:nvSpPr>
            <p:cNvPr id="5" name="AutoShape 5"/>
            <p:cNvSpPr/>
            <p:nvPr/>
          </p:nvSpPr>
          <p:spPr>
            <a:xfrm>
              <a:off x="0" y="0"/>
              <a:ext cx="1408226" cy="237201"/>
            </a:xfrm>
            <a:prstGeom prst="rect">
              <a:avLst/>
            </a:prstGeom>
            <a:solidFill>
              <a:srgbClr val="5F92B4"/>
            </a:solidFill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12428565" y="1190305"/>
            <a:ext cx="4240127" cy="13112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200"/>
              </a:lnSpc>
            </a:pPr>
            <a:r>
              <a:rPr lang="en-US" sz="4000" spc="-40">
                <a:solidFill>
                  <a:srgbClr val="FFFFFF"/>
                </a:solidFill>
                <a:latin typeface="League Spartan"/>
              </a:rPr>
              <a:t>Audit and Reporting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9448800" y="3431429"/>
            <a:ext cx="6796863" cy="34241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Compliance</a:t>
            </a:r>
            <a:r>
              <a:rPr lang="tr-TR" sz="3200" dirty="0">
                <a:solidFill>
                  <a:srgbClr val="FFFFFF"/>
                </a:solidFill>
                <a:latin typeface="Open Sans"/>
              </a:rPr>
              <a:t>-based </a:t>
            </a:r>
            <a:r>
              <a:rPr lang="en-US" sz="3200" dirty="0">
                <a:solidFill>
                  <a:srgbClr val="FFFFFF"/>
                </a:solidFill>
                <a:latin typeface="Open Sans"/>
              </a:rPr>
              <a:t>report</a:t>
            </a:r>
            <a:r>
              <a:rPr lang="tr-TR" sz="3200" dirty="0">
                <a:solidFill>
                  <a:srgbClr val="FFFFFF"/>
                </a:solidFill>
                <a:latin typeface="Open Sans"/>
              </a:rPr>
              <a:t>s (NIST, PCI-DSS, ISO27001, ...)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tr-TR" sz="3200" dirty="0">
                <a:solidFill>
                  <a:srgbClr val="FFFFFF"/>
                </a:solidFill>
                <a:latin typeface="Open Sans"/>
              </a:rPr>
              <a:t>Compliance Dashboard</a:t>
            </a:r>
            <a:endParaRPr lang="en-US" sz="3200" dirty="0">
              <a:solidFill>
                <a:srgbClr val="FFFFFF"/>
              </a:solidFill>
              <a:latin typeface="Open Sans"/>
            </a:endParaRP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Custom </a:t>
            </a:r>
            <a:r>
              <a:rPr lang="tr-TR" sz="3200" dirty="0">
                <a:solidFill>
                  <a:srgbClr val="FFFFFF"/>
                </a:solidFill>
                <a:latin typeface="Open Sans"/>
              </a:rPr>
              <a:t>R</a:t>
            </a:r>
            <a:r>
              <a:rPr lang="en-US" sz="3200" dirty="0" err="1">
                <a:solidFill>
                  <a:srgbClr val="FFFFFF"/>
                </a:solidFill>
                <a:latin typeface="Open Sans"/>
              </a:rPr>
              <a:t>eports</a:t>
            </a:r>
            <a:endParaRPr lang="en-US" sz="3200" dirty="0">
              <a:solidFill>
                <a:srgbClr val="FFFFFF"/>
              </a:solidFill>
              <a:latin typeface="Open Sans"/>
            </a:endParaRP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tr-TR" sz="3200" dirty="0">
                <a:solidFill>
                  <a:srgbClr val="FFFFFF"/>
                </a:solidFill>
                <a:latin typeface="Open Sans"/>
              </a:rPr>
              <a:t>Scheduled/on-demand Reports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tr-TR" sz="3200" dirty="0">
                <a:solidFill>
                  <a:srgbClr val="FFFFFF"/>
                </a:solidFill>
                <a:latin typeface="Open Sans"/>
              </a:rPr>
              <a:t>Report Customization</a:t>
            </a:r>
          </a:p>
        </p:txBody>
      </p:sp>
      <p:grpSp>
        <p:nvGrpSpPr>
          <p:cNvPr id="17" name="Group 6"/>
          <p:cNvGrpSpPr/>
          <p:nvPr/>
        </p:nvGrpSpPr>
        <p:grpSpPr>
          <a:xfrm>
            <a:off x="10502121" y="1141514"/>
            <a:ext cx="1258786" cy="1258786"/>
            <a:chOff x="0" y="0"/>
            <a:chExt cx="1678381" cy="1678381"/>
          </a:xfrm>
        </p:grpSpPr>
        <p:grpSp>
          <p:nvGrpSpPr>
            <p:cNvPr id="18" name="Group 7"/>
            <p:cNvGrpSpPr>
              <a:grpSpLocks noChangeAspect="1"/>
            </p:cNvGrpSpPr>
            <p:nvPr/>
          </p:nvGrpSpPr>
          <p:grpSpPr>
            <a:xfrm>
              <a:off x="0" y="0"/>
              <a:ext cx="1678381" cy="1678381"/>
              <a:chOff x="13411200" y="2743200"/>
              <a:chExt cx="21945600" cy="21945600"/>
            </a:xfrm>
          </p:grpSpPr>
          <p:sp>
            <p:nvSpPr>
              <p:cNvPr id="20" name="Freeform 8"/>
              <p:cNvSpPr/>
              <p:nvPr/>
            </p:nvSpPr>
            <p:spPr>
              <a:xfrm>
                <a:off x="13393617" y="2201258"/>
                <a:ext cx="21980767" cy="23029484"/>
              </a:xfrm>
              <a:custGeom>
                <a:avLst/>
                <a:gdLst/>
                <a:ahLst/>
                <a:cxnLst/>
                <a:rect l="l" t="t" r="r" b="b"/>
                <a:pathLst>
                  <a:path w="21980767" h="23029484">
                    <a:moveTo>
                      <a:pt x="17583" y="11514742"/>
                    </a:moveTo>
                    <a:cubicBezTo>
                      <a:pt x="0" y="15446635"/>
                      <a:pt x="2087548" y="19087402"/>
                      <a:pt x="5489768" y="21058443"/>
                    </a:cubicBezTo>
                    <a:cubicBezTo>
                      <a:pt x="8891989" y="23029484"/>
                      <a:pt x="13088779" y="23029484"/>
                      <a:pt x="16490999" y="21058443"/>
                    </a:cubicBezTo>
                    <a:cubicBezTo>
                      <a:pt x="19893216" y="19087402"/>
                      <a:pt x="21980766" y="15446635"/>
                      <a:pt x="21963183" y="11514742"/>
                    </a:cubicBezTo>
                    <a:cubicBezTo>
                      <a:pt x="21980766" y="7582848"/>
                      <a:pt x="19893216" y="3942081"/>
                      <a:pt x="16490999" y="1971041"/>
                    </a:cubicBezTo>
                    <a:cubicBezTo>
                      <a:pt x="13088779" y="0"/>
                      <a:pt x="8891989" y="0"/>
                      <a:pt x="5489768" y="1971041"/>
                    </a:cubicBezTo>
                    <a:cubicBezTo>
                      <a:pt x="2087548" y="3942081"/>
                      <a:pt x="0" y="7582848"/>
                      <a:pt x="17583" y="11514742"/>
                    </a:cubicBezTo>
                    <a:close/>
                  </a:path>
                </a:pathLst>
              </a:custGeom>
              <a:solidFill>
                <a:srgbClr val="5F92B4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9" name="TextBox 9"/>
            <p:cNvSpPr txBox="1"/>
            <p:nvPr/>
          </p:nvSpPr>
          <p:spPr>
            <a:xfrm>
              <a:off x="405771" y="402604"/>
              <a:ext cx="866838" cy="8350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115"/>
                </a:lnSpc>
              </a:pPr>
              <a:r>
                <a:rPr lang="en-US" sz="3934" spc="-39">
                  <a:solidFill>
                    <a:srgbClr val="184D72"/>
                  </a:solidFill>
                  <a:latin typeface="League Spartan Bold"/>
                </a:rPr>
                <a:t>2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4D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351955" y="1028700"/>
            <a:ext cx="6796863" cy="3420599"/>
            <a:chOff x="0" y="0"/>
            <a:chExt cx="9062484" cy="4560798"/>
          </a:xfrm>
        </p:grpSpPr>
        <p:sp>
          <p:nvSpPr>
            <p:cNvPr id="3" name="TextBox 3"/>
            <p:cNvSpPr txBox="1"/>
            <p:nvPr/>
          </p:nvSpPr>
          <p:spPr>
            <a:xfrm>
              <a:off x="0" y="712396"/>
              <a:ext cx="9062484" cy="135425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319"/>
                </a:lnSpc>
              </a:pPr>
              <a:r>
                <a:rPr lang="en-US" sz="6399" spc="-63">
                  <a:solidFill>
                    <a:srgbClr val="FFFFFF"/>
                  </a:solidFill>
                  <a:latin typeface="League Spartan Bold"/>
                </a:rPr>
                <a:t>Platform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2303600"/>
              <a:ext cx="9062484" cy="225719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4544"/>
                </a:lnSpc>
              </a:pPr>
              <a:r>
                <a:rPr lang="tr-TR" sz="3200" dirty="0">
                  <a:solidFill>
                    <a:srgbClr val="FFFFFF"/>
                  </a:solidFill>
                  <a:latin typeface="Open Sans"/>
                </a:rPr>
                <a:t>Automatically harden firewall rules to make optimization more frequent</a:t>
              </a:r>
              <a:endParaRPr lang="en-US" sz="3200" dirty="0">
                <a:solidFill>
                  <a:srgbClr val="FFFFFF"/>
                </a:solidFill>
                <a:latin typeface="Open Sans"/>
              </a:endParaRPr>
            </a:p>
          </p:txBody>
        </p:sp>
        <p:sp>
          <p:nvSpPr>
            <p:cNvPr id="5" name="AutoShape 5"/>
            <p:cNvSpPr/>
            <p:nvPr/>
          </p:nvSpPr>
          <p:spPr>
            <a:xfrm>
              <a:off x="0" y="0"/>
              <a:ext cx="1408226" cy="237201"/>
            </a:xfrm>
            <a:prstGeom prst="rect">
              <a:avLst/>
            </a:prstGeom>
            <a:solidFill>
              <a:srgbClr val="5F92B4"/>
            </a:solidFill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12428565" y="1518917"/>
            <a:ext cx="4240127" cy="654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200"/>
              </a:lnSpc>
            </a:pPr>
            <a:r>
              <a:rPr lang="en-US" sz="4000" spc="-40" dirty="0">
                <a:solidFill>
                  <a:srgbClr val="FFFFFF"/>
                </a:solidFill>
                <a:latin typeface="League Spartan"/>
              </a:rPr>
              <a:t>Optimization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9525000" y="3390900"/>
            <a:ext cx="6796863" cy="51553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Disabling Shadowed Rules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Disabling Expired Rules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Disabling Unused Rules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Cleaning Disabled Rules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Singularizing Duplicated Objects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Decommissioning of Rules for Removed Systems</a:t>
            </a:r>
            <a:endParaRPr lang="tr-TR" sz="3200" dirty="0">
              <a:solidFill>
                <a:srgbClr val="FFFFFF"/>
              </a:solidFill>
              <a:latin typeface="Open Sans"/>
            </a:endParaRP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tr-TR" sz="3200" dirty="0">
                <a:solidFill>
                  <a:srgbClr val="FFFFFF"/>
                </a:solidFill>
                <a:latin typeface="Open Sans"/>
              </a:rPr>
              <a:t>Scheduled Tasks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tr-TR" sz="3200" dirty="0">
                <a:solidFill>
                  <a:srgbClr val="FFFFFF"/>
                </a:solidFill>
                <a:latin typeface="Open Sans"/>
              </a:rPr>
              <a:t>Rule Consolidation</a:t>
            </a:r>
            <a:endParaRPr lang="en-US" sz="3200" dirty="0">
              <a:solidFill>
                <a:srgbClr val="FFFFFF"/>
              </a:solidFill>
              <a:latin typeface="Open Sans"/>
            </a:endParaRPr>
          </a:p>
        </p:txBody>
      </p:sp>
      <p:grpSp>
        <p:nvGrpSpPr>
          <p:cNvPr id="12" name="Group 6"/>
          <p:cNvGrpSpPr/>
          <p:nvPr/>
        </p:nvGrpSpPr>
        <p:grpSpPr>
          <a:xfrm>
            <a:off x="10654521" y="1257300"/>
            <a:ext cx="1258786" cy="1258786"/>
            <a:chOff x="0" y="0"/>
            <a:chExt cx="1678381" cy="1678381"/>
          </a:xfrm>
        </p:grpSpPr>
        <p:grpSp>
          <p:nvGrpSpPr>
            <p:cNvPr id="14" name="Group 7"/>
            <p:cNvGrpSpPr>
              <a:grpSpLocks noChangeAspect="1"/>
            </p:cNvGrpSpPr>
            <p:nvPr/>
          </p:nvGrpSpPr>
          <p:grpSpPr>
            <a:xfrm>
              <a:off x="0" y="0"/>
              <a:ext cx="1678381" cy="1678381"/>
              <a:chOff x="13411200" y="2743200"/>
              <a:chExt cx="21945600" cy="21945600"/>
            </a:xfrm>
          </p:grpSpPr>
          <p:sp>
            <p:nvSpPr>
              <p:cNvPr id="16" name="Freeform 8"/>
              <p:cNvSpPr/>
              <p:nvPr/>
            </p:nvSpPr>
            <p:spPr>
              <a:xfrm>
                <a:off x="13393617" y="2201258"/>
                <a:ext cx="21980767" cy="23029484"/>
              </a:xfrm>
              <a:custGeom>
                <a:avLst/>
                <a:gdLst/>
                <a:ahLst/>
                <a:cxnLst/>
                <a:rect l="l" t="t" r="r" b="b"/>
                <a:pathLst>
                  <a:path w="21980767" h="23029484">
                    <a:moveTo>
                      <a:pt x="17583" y="11514742"/>
                    </a:moveTo>
                    <a:cubicBezTo>
                      <a:pt x="0" y="15446635"/>
                      <a:pt x="2087548" y="19087402"/>
                      <a:pt x="5489768" y="21058443"/>
                    </a:cubicBezTo>
                    <a:cubicBezTo>
                      <a:pt x="8891989" y="23029484"/>
                      <a:pt x="13088779" y="23029484"/>
                      <a:pt x="16490999" y="21058443"/>
                    </a:cubicBezTo>
                    <a:cubicBezTo>
                      <a:pt x="19893216" y="19087402"/>
                      <a:pt x="21980766" y="15446635"/>
                      <a:pt x="21963183" y="11514742"/>
                    </a:cubicBezTo>
                    <a:cubicBezTo>
                      <a:pt x="21980766" y="7582848"/>
                      <a:pt x="19893216" y="3942081"/>
                      <a:pt x="16490999" y="1971041"/>
                    </a:cubicBezTo>
                    <a:cubicBezTo>
                      <a:pt x="13088779" y="0"/>
                      <a:pt x="8891989" y="0"/>
                      <a:pt x="5489768" y="1971041"/>
                    </a:cubicBezTo>
                    <a:cubicBezTo>
                      <a:pt x="2087548" y="3942081"/>
                      <a:pt x="0" y="7582848"/>
                      <a:pt x="17583" y="11514742"/>
                    </a:cubicBezTo>
                    <a:close/>
                  </a:path>
                </a:pathLst>
              </a:custGeom>
              <a:solidFill>
                <a:srgbClr val="5F92B4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5" name="TextBox 9"/>
            <p:cNvSpPr txBox="1"/>
            <p:nvPr/>
          </p:nvSpPr>
          <p:spPr>
            <a:xfrm>
              <a:off x="405771" y="402604"/>
              <a:ext cx="866838" cy="8350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115"/>
                </a:lnSpc>
              </a:pPr>
              <a:r>
                <a:rPr lang="en-US" sz="3934" spc="-39">
                  <a:solidFill>
                    <a:srgbClr val="184D72"/>
                  </a:solidFill>
                  <a:latin typeface="League Spartan"/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4D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351955" y="1028700"/>
            <a:ext cx="6796863" cy="3420599"/>
            <a:chOff x="0" y="0"/>
            <a:chExt cx="9062484" cy="4560798"/>
          </a:xfrm>
        </p:grpSpPr>
        <p:sp>
          <p:nvSpPr>
            <p:cNvPr id="3" name="TextBox 3"/>
            <p:cNvSpPr txBox="1"/>
            <p:nvPr/>
          </p:nvSpPr>
          <p:spPr>
            <a:xfrm>
              <a:off x="0" y="712396"/>
              <a:ext cx="9062484" cy="135425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319"/>
                </a:lnSpc>
              </a:pPr>
              <a:r>
                <a:rPr lang="en-US" sz="6399" spc="-63">
                  <a:solidFill>
                    <a:srgbClr val="FFFFFF"/>
                  </a:solidFill>
                  <a:latin typeface="League Spartan Bold"/>
                </a:rPr>
                <a:t>Platform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2303600"/>
              <a:ext cx="9062484" cy="225719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4544"/>
                </a:lnSpc>
              </a:pPr>
              <a:r>
                <a:rPr lang="tr-TR" sz="3200" dirty="0">
                  <a:solidFill>
                    <a:srgbClr val="FFFFFF"/>
                  </a:solidFill>
                  <a:latin typeface="Open Sans"/>
                </a:rPr>
                <a:t>Making all policy change operations automatically with approval in place and complying with policies</a:t>
              </a:r>
              <a:endParaRPr lang="en-US" sz="3200" dirty="0">
                <a:solidFill>
                  <a:srgbClr val="FFFFFF"/>
                </a:solidFill>
                <a:latin typeface="Open Sans"/>
              </a:endParaRPr>
            </a:p>
          </p:txBody>
        </p:sp>
        <p:sp>
          <p:nvSpPr>
            <p:cNvPr id="5" name="AutoShape 5"/>
            <p:cNvSpPr/>
            <p:nvPr/>
          </p:nvSpPr>
          <p:spPr>
            <a:xfrm>
              <a:off x="0" y="0"/>
              <a:ext cx="1408226" cy="237201"/>
            </a:xfrm>
            <a:prstGeom prst="rect">
              <a:avLst/>
            </a:prstGeom>
            <a:solidFill>
              <a:srgbClr val="5F92B4"/>
            </a:solidFill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12428565" y="1518917"/>
            <a:ext cx="4240127" cy="654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200"/>
              </a:lnSpc>
            </a:pPr>
            <a:r>
              <a:rPr lang="en-US" sz="4000" spc="-40">
                <a:solidFill>
                  <a:srgbClr val="FFFFFF"/>
                </a:solidFill>
                <a:latin typeface="League Spartan"/>
              </a:rPr>
              <a:t>Automation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9601200" y="3367904"/>
            <a:ext cx="7481079" cy="57324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Adding New IP-based Rule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Adding New User-based Rule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Adding New App-based Rule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Server Cloning (same or different subnet)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Group-based Rules Management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Updating Existing Rules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Rule Reordering</a:t>
            </a:r>
          </a:p>
          <a:p>
            <a:pPr marL="690881" lvl="1" indent="-345440">
              <a:lnSpc>
                <a:spcPts val="4544"/>
              </a:lnSpc>
              <a:buFont typeface="Arial"/>
              <a:buChar char="•"/>
            </a:pPr>
            <a:r>
              <a:rPr lang="en-US" sz="3200" dirty="0">
                <a:solidFill>
                  <a:srgbClr val="FFFFFF"/>
                </a:solidFill>
                <a:latin typeface="Open Sans"/>
              </a:rPr>
              <a:t>Updating Existing Objects/Object-Groups</a:t>
            </a:r>
          </a:p>
        </p:txBody>
      </p:sp>
      <p:grpSp>
        <p:nvGrpSpPr>
          <p:cNvPr id="12" name="Group 6">
            <a:extLst>
              <a:ext uri="{FF2B5EF4-FFF2-40B4-BE49-F238E27FC236}">
                <a16:creationId xmlns:a16="http://schemas.microsoft.com/office/drawing/2014/main" id="{778E2727-E56F-7813-1335-F6A0AD5B8E33}"/>
              </a:ext>
            </a:extLst>
          </p:cNvPr>
          <p:cNvGrpSpPr/>
          <p:nvPr/>
        </p:nvGrpSpPr>
        <p:grpSpPr>
          <a:xfrm>
            <a:off x="10920517" y="1217714"/>
            <a:ext cx="1258786" cy="1258786"/>
            <a:chOff x="0" y="0"/>
            <a:chExt cx="1678381" cy="1678381"/>
          </a:xfrm>
        </p:grpSpPr>
        <p:grpSp>
          <p:nvGrpSpPr>
            <p:cNvPr id="14" name="Group 7">
              <a:extLst>
                <a:ext uri="{FF2B5EF4-FFF2-40B4-BE49-F238E27FC236}">
                  <a16:creationId xmlns:a16="http://schemas.microsoft.com/office/drawing/2014/main" id="{C6CBCC85-9925-DF8B-6CCB-967118C624A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0"/>
              <a:ext cx="1678381" cy="1678381"/>
              <a:chOff x="13411200" y="2743200"/>
              <a:chExt cx="21945600" cy="21945600"/>
            </a:xfrm>
          </p:grpSpPr>
          <p:sp>
            <p:nvSpPr>
              <p:cNvPr id="16" name="Freeform 8">
                <a:extLst>
                  <a:ext uri="{FF2B5EF4-FFF2-40B4-BE49-F238E27FC236}">
                    <a16:creationId xmlns:a16="http://schemas.microsoft.com/office/drawing/2014/main" id="{42667B7A-EF20-921C-410F-4C7E2279EFBF}"/>
                  </a:ext>
                </a:extLst>
              </p:cNvPr>
              <p:cNvSpPr/>
              <p:nvPr/>
            </p:nvSpPr>
            <p:spPr>
              <a:xfrm>
                <a:off x="13393617" y="2201258"/>
                <a:ext cx="21980767" cy="23029484"/>
              </a:xfrm>
              <a:custGeom>
                <a:avLst/>
                <a:gdLst/>
                <a:ahLst/>
                <a:cxnLst/>
                <a:rect l="l" t="t" r="r" b="b"/>
                <a:pathLst>
                  <a:path w="21980767" h="23029484">
                    <a:moveTo>
                      <a:pt x="17583" y="11514742"/>
                    </a:moveTo>
                    <a:cubicBezTo>
                      <a:pt x="0" y="15446635"/>
                      <a:pt x="2087548" y="19087402"/>
                      <a:pt x="5489768" y="21058443"/>
                    </a:cubicBezTo>
                    <a:cubicBezTo>
                      <a:pt x="8891989" y="23029484"/>
                      <a:pt x="13088779" y="23029484"/>
                      <a:pt x="16490999" y="21058443"/>
                    </a:cubicBezTo>
                    <a:cubicBezTo>
                      <a:pt x="19893216" y="19087402"/>
                      <a:pt x="21980766" y="15446635"/>
                      <a:pt x="21963183" y="11514742"/>
                    </a:cubicBezTo>
                    <a:cubicBezTo>
                      <a:pt x="21980766" y="7582848"/>
                      <a:pt x="19893216" y="3942081"/>
                      <a:pt x="16490999" y="1971041"/>
                    </a:cubicBezTo>
                    <a:cubicBezTo>
                      <a:pt x="13088779" y="0"/>
                      <a:pt x="8891989" y="0"/>
                      <a:pt x="5489768" y="1971041"/>
                    </a:cubicBezTo>
                    <a:cubicBezTo>
                      <a:pt x="2087548" y="3942081"/>
                      <a:pt x="0" y="7582848"/>
                      <a:pt x="17583" y="11514742"/>
                    </a:cubicBezTo>
                    <a:close/>
                  </a:path>
                </a:pathLst>
              </a:custGeom>
              <a:solidFill>
                <a:srgbClr val="5F92B4"/>
              </a:solidFill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5" name="TextBox 9">
              <a:extLst>
                <a:ext uri="{FF2B5EF4-FFF2-40B4-BE49-F238E27FC236}">
                  <a16:creationId xmlns:a16="http://schemas.microsoft.com/office/drawing/2014/main" id="{49293B7D-0041-5F0E-72DA-523F6C7AD7C4}"/>
                </a:ext>
              </a:extLst>
            </p:cNvPr>
            <p:cNvSpPr txBox="1"/>
            <p:nvPr/>
          </p:nvSpPr>
          <p:spPr>
            <a:xfrm>
              <a:off x="405771" y="402604"/>
              <a:ext cx="866838" cy="8350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115"/>
                </a:lnSpc>
              </a:pPr>
              <a:r>
                <a:rPr lang="en-US" sz="3934" spc="-39" dirty="0">
                  <a:solidFill>
                    <a:srgbClr val="184D72"/>
                  </a:solidFill>
                  <a:latin typeface="League Spartan"/>
                </a:rPr>
                <a:t>4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51202</TotalTime>
  <Words>437</Words>
  <Application>Microsoft Office PowerPoint</Application>
  <PresentationFormat>Custom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League Spartan Bold</vt:lpstr>
      <vt:lpstr>Wingdings</vt:lpstr>
      <vt:lpstr>Agency FB</vt:lpstr>
      <vt:lpstr>League Spartan</vt:lpstr>
      <vt:lpstr>Open Sans</vt:lpstr>
      <vt:lpstr>Calibri</vt:lpstr>
      <vt:lpstr>Arial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Opinnate</dc:title>
  <dc:creator>serkan özden</dc:creator>
  <cp:lastModifiedBy>Serkan Özden</cp:lastModifiedBy>
  <cp:revision>6</cp:revision>
  <dcterms:created xsi:type="dcterms:W3CDTF">2006-08-16T00:00:00Z</dcterms:created>
  <dcterms:modified xsi:type="dcterms:W3CDTF">2024-07-02T12:59:26Z</dcterms:modified>
  <dc:identifier>DAFWKcEs5sU</dc:identifier>
</cp:coreProperties>
</file>